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  <p:sldMasterId id="2147483650" r:id="rId5"/>
    <p:sldMasterId id="2147483651" r:id="rId6"/>
    <p:sldMasterId id="2147483652" r:id="rId7"/>
    <p:sldMasterId id="2147483653" r:id="rId8"/>
    <p:sldMasterId id="2147483654" r:id="rId9"/>
    <p:sldMasterId id="2147483655" r:id="rId10"/>
    <p:sldMasterId id="2147483656" r:id="rId11"/>
    <p:sldMasterId id="2147483658" r:id="rId12"/>
    <p:sldMasterId id="2147483660" r:id="rId13"/>
    <p:sldMasterId id="2147483662" r:id="rId14"/>
    <p:sldMasterId id="2147483664" r:id="rId15"/>
    <p:sldMasterId id="2147483808" r:id="rId16"/>
  </p:sldMasterIdLst>
  <p:notesMasterIdLst>
    <p:notesMasterId r:id="rId40"/>
  </p:notesMasterIdLst>
  <p:handoutMasterIdLst>
    <p:handoutMasterId r:id="rId41"/>
  </p:handoutMasterIdLst>
  <p:sldIdLst>
    <p:sldId id="256" r:id="rId17"/>
    <p:sldId id="287" r:id="rId18"/>
    <p:sldId id="259" r:id="rId19"/>
    <p:sldId id="260" r:id="rId20"/>
    <p:sldId id="261" r:id="rId21"/>
    <p:sldId id="262" r:id="rId22"/>
    <p:sldId id="263" r:id="rId23"/>
    <p:sldId id="264" r:id="rId24"/>
    <p:sldId id="266" r:id="rId25"/>
    <p:sldId id="267" r:id="rId26"/>
    <p:sldId id="285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86" r:id="rId37"/>
    <p:sldId id="278" r:id="rId38"/>
    <p:sldId id="289" r:id="rId39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CC"/>
    <a:srgbClr val="003366"/>
    <a:srgbClr val="FFCC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A6082-8B4C-4FD5-9364-6B6D94D80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41290-C173-47E6-99A6-85CD6FEB62B2}">
      <dgm:prSet/>
      <dgm:spPr/>
      <dgm:t>
        <a:bodyPr/>
        <a:lstStyle/>
        <a:p>
          <a:pPr rtl="0"/>
          <a:r>
            <a:rPr lang="en-US" dirty="0" smtClean="0"/>
            <a:t>Government engineering College </a:t>
          </a:r>
          <a:r>
            <a:rPr lang="en-US" dirty="0" err="1" smtClean="0"/>
            <a:t>Bhuj</a:t>
          </a:r>
          <a:r>
            <a:rPr lang="en-US" dirty="0" smtClean="0"/>
            <a:t>(015) </a:t>
          </a:r>
          <a:endParaRPr lang="en-US" dirty="0"/>
        </a:p>
      </dgm:t>
    </dgm:pt>
    <dgm:pt modelId="{2BA37D09-9C7F-41B4-BBF9-DC4D6EEFB15E}" type="parTrans" cxnId="{8F2EC418-7BFA-44F4-A28D-04CD0ADDCA45}">
      <dgm:prSet/>
      <dgm:spPr/>
      <dgm:t>
        <a:bodyPr/>
        <a:lstStyle/>
        <a:p>
          <a:endParaRPr lang="en-US"/>
        </a:p>
      </dgm:t>
    </dgm:pt>
    <dgm:pt modelId="{AF9EA90D-36FC-47BF-9651-0BE5292256B0}" type="sibTrans" cxnId="{8F2EC418-7BFA-44F4-A28D-04CD0ADDCA45}">
      <dgm:prSet/>
      <dgm:spPr/>
      <dgm:t>
        <a:bodyPr/>
        <a:lstStyle/>
        <a:p>
          <a:endParaRPr lang="en-US"/>
        </a:p>
      </dgm:t>
    </dgm:pt>
    <dgm:pt modelId="{E2DEC676-191E-4878-A633-595FC032949A}" type="pres">
      <dgm:prSet presAssocID="{826A6082-8B4C-4FD5-9364-6B6D94D80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12363B-E53C-420E-AA6E-F13BCEE91119}" type="pres">
      <dgm:prSet presAssocID="{AB341290-C173-47E6-99A6-85CD6FEB62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EC418-7BFA-44F4-A28D-04CD0ADDCA45}" srcId="{826A6082-8B4C-4FD5-9364-6B6D94D80F82}" destId="{AB341290-C173-47E6-99A6-85CD6FEB62B2}" srcOrd="0" destOrd="0" parTransId="{2BA37D09-9C7F-41B4-BBF9-DC4D6EEFB15E}" sibTransId="{AF9EA90D-36FC-47BF-9651-0BE5292256B0}"/>
    <dgm:cxn modelId="{B3D170A1-A4D0-4AC2-97DB-85C8329735CC}" type="presOf" srcId="{AB341290-C173-47E6-99A6-85CD6FEB62B2}" destId="{C912363B-E53C-420E-AA6E-F13BCEE91119}" srcOrd="0" destOrd="0" presId="urn:microsoft.com/office/officeart/2005/8/layout/vList2"/>
    <dgm:cxn modelId="{614A026A-1138-46B2-A011-144552EC2CC4}" type="presOf" srcId="{826A6082-8B4C-4FD5-9364-6B6D94D80F82}" destId="{E2DEC676-191E-4878-A633-595FC032949A}" srcOrd="0" destOrd="0" presId="urn:microsoft.com/office/officeart/2005/8/layout/vList2"/>
    <dgm:cxn modelId="{7B03C09F-457F-4DEF-B22A-C0DBCC10FE98}" type="presParOf" srcId="{E2DEC676-191E-4878-A633-595FC032949A}" destId="{C912363B-E53C-420E-AA6E-F13BCEE911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2363B-E53C-420E-AA6E-F13BCEE91119}">
      <dsp:nvSpPr>
        <dsp:cNvPr id="0" name=""/>
        <dsp:cNvSpPr/>
      </dsp:nvSpPr>
      <dsp:spPr>
        <a:xfrm>
          <a:off x="0" y="81224"/>
          <a:ext cx="8496944" cy="2123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Government engineering College </a:t>
          </a:r>
          <a:r>
            <a:rPr lang="en-US" sz="5500" kern="1200" dirty="0" err="1" smtClean="0"/>
            <a:t>Bhuj</a:t>
          </a:r>
          <a:r>
            <a:rPr lang="en-US" sz="5500" kern="1200" dirty="0" smtClean="0"/>
            <a:t>(015) </a:t>
          </a:r>
          <a:endParaRPr lang="en-US" sz="5500" kern="1200" dirty="0"/>
        </a:p>
      </dsp:txBody>
      <dsp:txXfrm>
        <a:off x="0" y="81224"/>
        <a:ext cx="8496944" cy="212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B52CDB19-568B-4CD6-9D4F-6947A75FFDC2}" type="datetimeFigureOut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8CA390CB-82B0-4A06-93FE-AC02697E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AE40-962C-488E-9247-55E6AFCCB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C825-0269-4024-8702-00334FD7E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B121-43B5-4B5D-BB0C-AA59FE5E1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6855-E8AF-4AE8-9622-24344E2F2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87F4-6741-48B4-90E6-AE83DFA78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F435-A0C2-48F7-A332-5BE20C884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6B04-8E50-4D85-BEC1-421ACB62B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DA07-8131-40FF-B832-982D658F7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CC2D-9725-4C05-A0E0-ED7B16C83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7650F-D7B4-4D0A-A6F7-1C19AFB23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7BF8-655E-4F7E-B0D9-24BAE42C5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4972-2ECD-487E-9E24-2D64902450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598613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88F2-4F86-49CC-ABCD-7F0DBCD69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0013"/>
            <a:ext cx="2057400" cy="475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0013"/>
            <a:ext cx="6019800" cy="4756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32AB-F8B5-4B64-8AE8-1641EDB82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D36A-B402-4D84-BB32-F8E83D918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6C8D-88B4-4673-B72B-BDC20BFE6A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FB23-16C2-469B-B315-F792F3C03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DC48-CD46-4C2C-8852-7A0CAD407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F745-65C7-43F3-8D14-C1CEC0BAE1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7511-8891-48CE-9096-8471FB7AB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AFC9-ADD0-4706-9C8F-B6ADD863D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72C5-7129-4464-890D-6AB2A1062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46EB-227B-4753-8FF8-885AB5FE9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4D16-4262-4CAE-B0C8-B5E2B17966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C21A-1DC6-4D4C-B34C-9F649D62C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A916-FDAD-4AA2-B697-EA8D0F0BFD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934A-743D-42BD-8236-32F4439B1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4B68E-F132-4BB4-AD3B-7D22EA50A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72CA-F2DF-4FF7-B66B-520384E53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F664-DC0E-41D3-AA86-F5AE20517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2974-7F08-4506-BC9F-699BE10B2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22EA-0502-4321-A2E2-B8974077A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970A-C4FA-4191-B4BE-6CC95E6DE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AD9C-F993-48A9-9F11-69723F4FA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3961-D234-4C93-9D7E-3D3EAB28E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66B6-1EB1-40B0-929A-3246C5150F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7D9F-8081-4C2F-B021-D90E2A0CAB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BD76-3801-44A4-8EF4-E479F2885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7F1B84-D744-483C-B3D5-5B224642B3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2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03D9-FB11-4A80-840F-FF235CAD3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E269F6-403D-4C56-9676-F70883487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2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E027-A083-43C3-81F3-F060DDF52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B0FB-A5F5-47EE-B726-CC35CE7CE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256D-13B8-4D11-862A-47CAEA95F0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D16C-2FE9-40E4-A18A-C66C0AD8D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F9A3-C922-451E-A18F-5E040427C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A467-2AC8-4387-926D-DA4664F49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C5CE4-DD8F-4A87-A41F-491DFC3BC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720D-F72C-40D7-B980-3AAC3AD06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7018C08-26A1-4DDD-BAD0-08E8634A4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91C5-E779-4114-8774-1D33D84F2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B204-405F-4023-B20B-8120ED9DA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FCE7-ACAE-475A-ABA9-10D3182E5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3819-EF9A-4F4A-AD31-DE9D10AB11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4EE0-B7ED-45AB-AAD3-331D96C2D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4A98-2F62-4E18-9CF0-9E565EEB0B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DDF99-1808-4D4F-A8AF-7D5320C70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46FF-B805-4A18-A41B-3BAF8320A7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CCD8-89CA-43CC-B25D-0CC48FB88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DCB6-4985-40F7-8A2B-D2DAAAFA9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7122-2CF5-4A29-AC24-F5D352FCE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4B710-07D1-459F-9125-8611076CC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05000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F496-AEEF-43A6-8178-E2005D986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F7A9-71F1-4A00-BA0D-393A6D86A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93C4-A46E-41F0-8F41-7D5981A1F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2986-FA69-473C-A3EE-07ACF55C72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8187-971F-467C-A875-1AEFD19CF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769A-729C-4CBB-A619-16560095F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B0D7-0BBD-4876-90E6-9B5ED3D51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7F00-3150-423E-AE37-307135029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5813" cy="572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B268-4A94-47B4-A872-46F092BA8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7C6D-1B6A-42C0-A80D-B296CB88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C5EE-A335-41AB-902B-74A4C23638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9213-B56D-4387-8E57-B7FD82BE9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CD71-DA0B-4589-A4A0-4F1C245D6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E244-8DDB-4C68-883D-6479E3EF3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6C1F-878C-41D6-AFF3-79288F10B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26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3413" y="1600200"/>
            <a:ext cx="31242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DA50-5908-4DE8-AC2C-C9839A7608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AFE1-B92D-484E-8112-A79E47CFF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43F5-16D4-4F3C-AAC9-D1FDF53F5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2C3D-74C3-453B-95AA-46E8D3F7E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C8B9-7980-41B3-BB10-2E800F911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6F1B-C4E4-453B-8379-EEA5E8900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8876-9D92-414C-91F0-B0F8C8F963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9D3B-6851-4ED3-8398-CFB0C6424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03F1-56D7-48D9-B834-AB2153F94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3479-0018-4253-93AF-09750C822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3E66-245D-4C26-BFEA-C338D7156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94A1-9059-4D8F-924A-789B9FFC9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8506-92A0-43FA-B0BA-C2AC42423C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DDF3-3C31-4663-865B-9BE69B8D6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40DA1-CA47-4D89-824C-3EE6D8615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F137-D08B-4E40-9E5D-AFA5B2169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11F5-0C55-4A5F-9682-30387B247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4722-CC90-4237-8966-30B2E0D48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7540-9559-40B1-8774-ABA812CA7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9D02-8EF2-4403-B879-9427C7E31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3206-522A-49DC-ADC4-372D0609C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12222-8F9D-4A3D-BCDE-5DC71FA8D4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BBE2-890D-47C4-8DE5-77541D438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0FC4-44EC-4E32-872D-7371E2379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5DA6-8792-4C56-98E0-E1DCCA75CD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801A-4BDB-4F96-BBA9-DFBE22778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38B6-2B13-4A0B-AC86-B418F3619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92A3-A1BE-4608-9200-245BE5F86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4284-B693-4B27-8057-C99E878D5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D13A-BE01-46E2-87A4-B697AC216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EFF68-51C1-4D4D-83E1-ECF05EA29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873E-7857-483D-9F70-AE4B77C5D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865D-F45C-4205-AFF8-62191193F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6160-D8B9-4EB9-82C2-66989DC20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FAB3-87D2-4A42-9056-D213EE48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7A9B-8E92-40AE-9C12-9A51AEE0D3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CA76-AEC6-4396-A6AB-1C1BD24FF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1286-3027-4E1D-819A-145953A1E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9408-F1AB-494C-8037-69773BD09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6D93-B790-4630-8231-4A22BFBBD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BC41-CA83-4F6F-9353-DD8C79A8D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C46B-6C9C-49B3-9EC7-25DB4C956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2E5F-DC2B-4F08-B1E8-7F580BBE0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F838-94DA-46F4-91F7-035D15AD8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D2A3-451D-4DE3-95B7-60AD0D8EF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010D-C3E8-407A-9F02-C8B3BAD3B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D755-C2FA-4C94-8066-E55F45563D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1025-EDB0-4297-BED0-C1E1E58E0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6C24-9DF1-4409-AE52-19E74DA11A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DC789-448B-41D7-B0D4-D2804C755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2D50-A628-408A-9B2F-89167FC01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197F-1B09-4FED-BC5E-AC0D5ADB8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A016-9F93-4157-9001-98B46DCF7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D167-2C62-4564-AE63-93D5E7616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E617-9A99-4313-9ED6-987CC7D10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6CFE-F876-44ED-A878-F8D40C232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D0F0-202B-4744-A96C-717455D94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4C3B5-D0F7-4964-8BEC-D71985840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01B2-4B3A-45F3-90C0-7971D75F3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7E9C-F06A-4AAC-B6CA-CA0CCD85A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8AAC-CAEE-488F-AE19-B3DEA7EDF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CDE-8E28-4761-AB44-19615E59E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240D-266E-4578-B45D-4A862D55F5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4F6B-69FC-4EE7-A39B-42F125EC2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092B-1A19-4488-BB2D-0CD00ADB1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4863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E979-EBDF-4308-B299-80F6545D0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2665413" cy="6856413"/>
            <a:chOff x="0" y="0"/>
            <a:chExt cx="1679" cy="4319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37373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pic>
          <p:nvPicPr>
            <p:cNvPr id="103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399213" cy="121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399213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52400" y="6248400"/>
            <a:ext cx="19002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91291E2-EEAC-4980-A30A-45A852AD9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med" advClick="0" advTm="200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E4005C"/>
        </a:buClr>
        <a:buSzPct val="70000"/>
        <a:buFont typeface="Wingdings" pitchFamily="2" charset="2"/>
        <a:buChar char="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E4005C"/>
        </a:buClr>
        <a:buSzPct val="70000"/>
        <a:buFont typeface="Wingdings" pitchFamily="2" charset="2"/>
        <a:buChar char="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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0" y="0"/>
            <a:ext cx="9158288" cy="6869113"/>
            <a:chOff x="0" y="0"/>
            <a:chExt cx="5769" cy="432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rgbClr val="B39A6C"/>
                </a:gs>
                <a:gs pos="50000">
                  <a:srgbClr val="D5B781"/>
                </a:gs>
                <a:gs pos="100000">
                  <a:srgbClr val="B39A6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250" name="Group 5"/>
            <p:cNvGrpSpPr>
              <a:grpSpLocks/>
            </p:cNvGrpSpPr>
            <p:nvPr/>
          </p:nvGrpSpPr>
          <p:grpSpPr bwMode="auto">
            <a:xfrm>
              <a:off x="4944" y="30"/>
              <a:ext cx="815" cy="3944"/>
              <a:chOff x="4944" y="30"/>
              <a:chExt cx="815" cy="3944"/>
            </a:xfrm>
          </p:grpSpPr>
          <p:grpSp>
            <p:nvGrpSpPr>
              <p:cNvPr id="10262" name="Group 6"/>
              <p:cNvGrpSpPr>
                <a:grpSpLocks/>
              </p:cNvGrpSpPr>
              <p:nvPr/>
            </p:nvGrpSpPr>
            <p:grpSpPr bwMode="auto">
              <a:xfrm>
                <a:off x="5280" y="30"/>
                <a:ext cx="479" cy="1400"/>
                <a:chOff x="5280" y="30"/>
                <a:chExt cx="479" cy="1400"/>
              </a:xfrm>
            </p:grpSpPr>
            <p:grpSp>
              <p:nvGrpSpPr>
                <p:cNvPr id="10283" name="Group 7"/>
                <p:cNvGrpSpPr>
                  <a:grpSpLocks/>
                </p:cNvGrpSpPr>
                <p:nvPr/>
              </p:nvGrpSpPr>
              <p:grpSpPr bwMode="auto">
                <a:xfrm>
                  <a:off x="5439" y="30"/>
                  <a:ext cx="263" cy="115"/>
                  <a:chOff x="5439" y="30"/>
                  <a:chExt cx="263" cy="115"/>
                </a:xfrm>
              </p:grpSpPr>
              <p:grpSp>
                <p:nvGrpSpPr>
                  <p:cNvPr id="1029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39" y="30"/>
                    <a:ext cx="263" cy="115"/>
                    <a:chOff x="5439" y="30"/>
                    <a:chExt cx="263" cy="115"/>
                  </a:xfrm>
                </p:grpSpPr>
                <p:sp>
                  <p:nvSpPr>
                    <p:cNvPr id="13321" name="Freeform 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27" y="-58"/>
                      <a:ext cx="85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</a:endParaRPr>
                    </a:p>
                  </p:txBody>
                </p:sp>
                <p:sp>
                  <p:nvSpPr>
                    <p:cNvPr id="5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521" y="11"/>
                      <a:ext cx="59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+mn-ea"/>
                      </a:endParaRPr>
                    </a:p>
                  </p:txBody>
                </p:sp>
              </p:grpSp>
              <p:sp>
                <p:nvSpPr>
                  <p:cNvPr id="13323" name="Oval 1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59" y="78"/>
                    <a:ext cx="11" cy="25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13324" name="Freeform 1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499" y="46"/>
                    <a:ext cx="18" cy="5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13325" name="Freeform 1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73" y="46"/>
                    <a:ext cx="27" cy="35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13326" name="Freeform 1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621" y="67"/>
                    <a:ext cx="10" cy="5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13327" name="Freeform 15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73" y="97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13328" name="Freeform 16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5513" y="88"/>
                    <a:ext cx="16" cy="40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  <p:pic>
              <p:nvPicPr>
                <p:cNvPr id="10284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5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6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7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8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9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90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91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  <p:grpSp>
            <p:nvGrpSpPr>
              <p:cNvPr id="10263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21" cy="2966"/>
                <a:chOff x="4944" y="1008"/>
                <a:chExt cx="521" cy="2966"/>
              </a:xfrm>
            </p:grpSpPr>
            <p:pic>
              <p:nvPicPr>
                <p:cNvPr id="10264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65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66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67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68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69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0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1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2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3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4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5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6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7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8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79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0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1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282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</p:grpSp>
        </p:grpSp>
        <p:sp>
          <p:nvSpPr>
            <p:cNvPr id="13357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58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59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375039"/>
                </a:gs>
                <a:gs pos="50000">
                  <a:srgbClr val="79AF7D"/>
                </a:gs>
                <a:gs pos="100000">
                  <a:srgbClr val="37503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0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1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2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100000">
                  <a:srgbClr val="C1605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3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4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6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50000">
                  <a:srgbClr val="DC893E"/>
                </a:gs>
                <a:gs pos="100000">
                  <a:srgbClr val="C1605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67" name="AutoShape 55"/>
            <p:cNvSpPr>
              <a:spLocks noChangeArrowheads="1"/>
            </p:cNvSpPr>
            <p:nvPr/>
          </p:nvSpPr>
          <p:spPr bwMode="auto">
            <a:xfrm rot="5400000">
              <a:off x="2725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0243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0013"/>
            <a:ext cx="6964363" cy="205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69" name="Rectangle 57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2050"/>
            <a:ext cx="17811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70" name="Rectangle 58"/>
          <p:cNvSpPr>
            <a:spLocks noGrp="1" noChangeArrowheads="1"/>
          </p:cNvSpPr>
          <p:nvPr>
            <p:ph type="ftr"/>
          </p:nvPr>
        </p:nvSpPr>
        <p:spPr bwMode="auto">
          <a:xfrm>
            <a:off x="2257425" y="6248400"/>
            <a:ext cx="345440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71" name="Rectangle 59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4188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CF37468-8BF2-448C-8830-ECEA0FD3C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med" advClick="0" advTm="200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cs typeface="Lucida Sans Unicode" pitchFamily="34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cs typeface="Lucida Sans Unicode" pitchFamily="34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cs typeface="Lucida Sans Unicode" pitchFamily="34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F7D47D"/>
        </a:buClr>
        <a:buSzPct val="100000"/>
        <a:buFont typeface="Arial" charset="0"/>
        <a:defRPr sz="4000">
          <a:solidFill>
            <a:srgbClr val="F7D47D"/>
          </a:solidFill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2F1311"/>
        </a:buClr>
        <a:buSzPct val="100000"/>
        <a:buFont typeface="Arial" charset="0"/>
        <a:buBlip>
          <a:blip r:embed="rId15"/>
        </a:buBlip>
        <a:defRPr sz="3200">
          <a:solidFill>
            <a:srgbClr val="2F1311"/>
          </a:solidFill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2F1311"/>
        </a:buClr>
        <a:buSzPct val="93000"/>
        <a:buFont typeface="Arial" charset="0"/>
        <a:buBlip>
          <a:blip r:embed="rId16"/>
        </a:buBlip>
        <a:defRPr sz="2800">
          <a:solidFill>
            <a:srgbClr val="2F1311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2F1311"/>
        </a:buClr>
        <a:buSzPct val="70000"/>
        <a:buFont typeface="Arial" charset="0"/>
        <a:buBlip>
          <a:blip r:embed="rId17"/>
        </a:buBlip>
        <a:defRPr sz="2400">
          <a:solidFill>
            <a:srgbClr val="2F1311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2F1311"/>
        </a:buClr>
        <a:buSzPct val="100000"/>
        <a:buFont typeface="Arial" charset="0"/>
        <a:buChar char="–"/>
        <a:defRPr sz="2000">
          <a:solidFill>
            <a:srgbClr val="2F1311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2F1311"/>
        </a:buClr>
        <a:buSzPct val="100000"/>
        <a:buFont typeface="Arial" charset="0"/>
        <a:buChar char="»"/>
        <a:defRPr sz="2000">
          <a:solidFill>
            <a:srgbClr val="2F1311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2F1311"/>
        </a:buClr>
        <a:buSzPct val="100000"/>
        <a:buFont typeface="Arial" charset="0"/>
        <a:buChar char="»"/>
        <a:defRPr sz="2000">
          <a:solidFill>
            <a:srgbClr val="2F1311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2F1311"/>
        </a:buClr>
        <a:buSzPct val="100000"/>
        <a:buFont typeface="Arial" charset="0"/>
        <a:buChar char="»"/>
        <a:defRPr sz="2000">
          <a:solidFill>
            <a:srgbClr val="2F1311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2F1311"/>
        </a:buClr>
        <a:buSzPct val="100000"/>
        <a:buFont typeface="Arial" charset="0"/>
        <a:buChar char="»"/>
        <a:defRPr sz="2000">
          <a:solidFill>
            <a:srgbClr val="2F1311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2F1311"/>
        </a:buClr>
        <a:buSzPct val="100000"/>
        <a:buFont typeface="Arial" charset="0"/>
        <a:buChar char="»"/>
        <a:defRPr sz="2000">
          <a:solidFill>
            <a:srgbClr val="2F131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0EA1794-DAFC-4A85-BA53-20F0098134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med" advClick="0" advTm="2000"/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6pPr>
      <a:lvl7pPr marL="9144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7pPr>
      <a:lvl8pPr marL="13716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8pPr>
      <a:lvl9pPr marL="18288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Blip>
          <a:blip r:embed="rId14"/>
        </a:buBlip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Blip>
          <a:blip r:embed="rId15"/>
        </a:buBlip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Blip>
          <a:blip r:embed="rId16"/>
        </a:buBlip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1314A"/>
            </a:gs>
            <a:gs pos="100000">
              <a:srgbClr val="66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-104775" y="1311275"/>
            <a:ext cx="9348788" cy="5630863"/>
            <a:chOff x="-66" y="826"/>
            <a:chExt cx="5889" cy="354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 rot="20820000" flipV="1">
              <a:off x="-15" y="1034"/>
              <a:ext cx="1744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 rot="20760000" flipV="1">
              <a:off x="-24" y="1128"/>
              <a:ext cx="2033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 rot="20760000" flipV="1">
              <a:off x="-28" y="1199"/>
              <a:ext cx="2246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 rot="20700000" flipV="1">
              <a:off x="-44" y="1284"/>
              <a:ext cx="2476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 rot="20640000" flipV="1">
              <a:off x="-52" y="1398"/>
              <a:ext cx="2770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 rot="20580000" flipV="1">
              <a:off x="-66" y="1524"/>
              <a:ext cx="3058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 rot="20460000" flipV="1">
              <a:off x="-94" y="1695"/>
              <a:ext cx="3403" cy="6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5C5C8A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 rot="20340000" flipV="1">
              <a:off x="-99" y="1864"/>
              <a:ext cx="3749" cy="6"/>
            </a:xfrm>
            <a:prstGeom prst="rect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 rot="20220000" flipV="1">
              <a:off x="-166" y="2054"/>
              <a:ext cx="4209" cy="6"/>
            </a:xfrm>
            <a:prstGeom prst="rect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 rot="20100000" flipV="1">
              <a:off x="-215" y="2290"/>
              <a:ext cx="4612" cy="6"/>
            </a:xfrm>
            <a:prstGeom prst="rect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 rot="19920000" flipV="1">
              <a:off x="-314" y="2618"/>
              <a:ext cx="5200" cy="6"/>
            </a:xfrm>
            <a:prstGeom prst="rect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 rot="19680000" flipV="1">
              <a:off x="8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rgbClr val="2F2F46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 rot="19380000" flipV="1">
              <a:off x="1318" y="2929"/>
              <a:ext cx="4612" cy="6"/>
            </a:xfrm>
            <a:prstGeom prst="rect">
              <a:avLst/>
            </a:prstGeom>
            <a:gradFill rotWithShape="0">
              <a:gsLst>
                <a:gs pos="0">
                  <a:srgbClr val="1E1E2E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 rot="19020000" flipV="1">
              <a:off x="2680" y="3072"/>
              <a:ext cx="3576" cy="6"/>
            </a:xfrm>
            <a:prstGeom prst="rect">
              <a:avLst/>
            </a:prstGeom>
            <a:gradFill rotWithShape="0">
              <a:gsLst>
                <a:gs pos="0">
                  <a:srgbClr val="030304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 rot="18600000" flipV="1">
              <a:off x="4055" y="3499"/>
              <a:ext cx="2079" cy="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 rot="18360000" flipH="1" flipV="1">
              <a:off x="5368" y="4163"/>
              <a:ext cx="501" cy="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 rot="1080000">
              <a:off x="-147" y="2361"/>
              <a:ext cx="6046" cy="6"/>
            </a:xfrm>
            <a:prstGeom prst="rect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 rot="1560000">
              <a:off x="-198" y="3397"/>
              <a:ext cx="4142" cy="6"/>
            </a:xfrm>
            <a:prstGeom prst="rect">
              <a:avLst/>
            </a:prstGeom>
            <a:gradFill rotWithShape="0">
              <a:gsLst>
                <a:gs pos="0">
                  <a:srgbClr val="404060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 rot="1740000">
              <a:off x="-165" y="3625"/>
              <a:ext cx="2804" cy="6"/>
            </a:xfrm>
            <a:prstGeom prst="rect">
              <a:avLst/>
            </a:prstGeom>
            <a:gradFill rotWithShape="0">
              <a:gsLst>
                <a:gs pos="0">
                  <a:srgbClr val="404060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 rot="1980000">
              <a:off x="-111" y="3923"/>
              <a:ext cx="1400" cy="6"/>
            </a:xfrm>
            <a:prstGeom prst="rect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 rot="1380000">
              <a:off x="-217" y="3222"/>
              <a:ext cx="5477" cy="6"/>
            </a:xfrm>
            <a:prstGeom prst="rect">
              <a:avLst/>
            </a:prstGeom>
            <a:gradFill rotWithShape="0">
              <a:gsLst>
                <a:gs pos="0">
                  <a:srgbClr val="31314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 rot="960000">
              <a:off x="-116" y="2130"/>
              <a:ext cx="6016" cy="6"/>
            </a:xfrm>
            <a:prstGeom prst="rect">
              <a:avLst/>
            </a:prstGeom>
            <a:gradFill rotWithShape="0"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 rot="960000" flipV="1">
              <a:off x="79" y="1948"/>
              <a:ext cx="5756" cy="6"/>
            </a:xfrm>
            <a:prstGeom prst="rect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 rot="840000">
              <a:off x="373" y="1803"/>
              <a:ext cx="5475" cy="6"/>
            </a:xfrm>
            <a:prstGeom prst="rect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 rot="780000">
              <a:off x="847" y="1584"/>
              <a:ext cx="4976" cy="6"/>
            </a:xfrm>
            <a:prstGeom prst="rect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 rot="720000">
              <a:off x="1053" y="1477"/>
              <a:ext cx="4759" cy="6"/>
            </a:xfrm>
            <a:prstGeom prst="rect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 rot="720000">
              <a:off x="1244" y="1378"/>
              <a:ext cx="4557" cy="6"/>
            </a:xfrm>
            <a:prstGeom prst="rect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 rot="660000" flipV="1">
              <a:off x="1486" y="1307"/>
              <a:ext cx="4314" cy="6"/>
            </a:xfrm>
            <a:prstGeom prst="rect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 rot="660000" flipV="1">
              <a:off x="1649" y="1221"/>
              <a:ext cx="4154" cy="6"/>
            </a:xfrm>
            <a:prstGeom prst="rect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 rot="840000" flipV="1">
              <a:off x="610" y="1685"/>
              <a:ext cx="5204" cy="6"/>
            </a:xfrm>
            <a:prstGeom prst="rect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 rot="1260000" flipV="1">
              <a:off x="-205" y="2978"/>
              <a:ext cx="6150" cy="6"/>
            </a:xfrm>
            <a:prstGeom prst="rect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 rot="1200000" flipV="1">
              <a:off x="-175" y="2665"/>
              <a:ext cx="6104" cy="6"/>
            </a:xfrm>
            <a:prstGeom prst="rect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739" y="3361"/>
              <a:ext cx="168" cy="96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235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158" y="3654"/>
              <a:ext cx="196" cy="106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>
              <a:off x="2076" y="2663"/>
              <a:ext cx="156" cy="84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>
              <a:off x="1222" y="3078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1685" y="2859"/>
              <a:ext cx="156" cy="90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8" name="Oval 40"/>
            <p:cNvSpPr>
              <a:spLocks noChangeArrowheads="1"/>
            </p:cNvSpPr>
            <p:nvPr/>
          </p:nvSpPr>
          <p:spPr bwMode="auto">
            <a:xfrm>
              <a:off x="749" y="2841"/>
              <a:ext cx="151" cy="89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49" name="Oval 41"/>
            <p:cNvSpPr>
              <a:spLocks noChangeArrowheads="1"/>
            </p:cNvSpPr>
            <p:nvPr/>
          </p:nvSpPr>
          <p:spPr bwMode="auto">
            <a:xfrm>
              <a:off x="366" y="2658"/>
              <a:ext cx="150" cy="84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0" name="Oval 42"/>
            <p:cNvSpPr>
              <a:spLocks noChangeArrowheads="1"/>
            </p:cNvSpPr>
            <p:nvPr/>
          </p:nvSpPr>
          <p:spPr bwMode="auto">
            <a:xfrm>
              <a:off x="1171" y="2644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1" name="Oval 43"/>
            <p:cNvSpPr>
              <a:spLocks noChangeArrowheads="1"/>
            </p:cNvSpPr>
            <p:nvPr/>
          </p:nvSpPr>
          <p:spPr bwMode="auto">
            <a:xfrm>
              <a:off x="2400" y="2487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2" name="Oval 44"/>
            <p:cNvSpPr>
              <a:spLocks noChangeArrowheads="1"/>
            </p:cNvSpPr>
            <p:nvPr/>
          </p:nvSpPr>
          <p:spPr bwMode="auto">
            <a:xfrm>
              <a:off x="1909" y="2316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3" name="Oval 45"/>
            <p:cNvSpPr>
              <a:spLocks noChangeArrowheads="1"/>
            </p:cNvSpPr>
            <p:nvPr/>
          </p:nvSpPr>
          <p:spPr bwMode="auto">
            <a:xfrm>
              <a:off x="2253" y="2156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4" name="Oval 46"/>
            <p:cNvSpPr>
              <a:spLocks noChangeArrowheads="1"/>
            </p:cNvSpPr>
            <p:nvPr/>
          </p:nvSpPr>
          <p:spPr bwMode="auto">
            <a:xfrm>
              <a:off x="2741" y="2307"/>
              <a:ext cx="140" cy="72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5" name="Oval 47"/>
            <p:cNvSpPr>
              <a:spLocks noChangeArrowheads="1"/>
            </p:cNvSpPr>
            <p:nvPr/>
          </p:nvSpPr>
          <p:spPr bwMode="auto">
            <a:xfrm>
              <a:off x="2811" y="1900"/>
              <a:ext cx="129" cy="61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6" name="Oval 48"/>
            <p:cNvSpPr>
              <a:spLocks noChangeArrowheads="1"/>
            </p:cNvSpPr>
            <p:nvPr/>
          </p:nvSpPr>
          <p:spPr bwMode="auto">
            <a:xfrm>
              <a:off x="3720" y="1794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7" name="Oval 49"/>
            <p:cNvSpPr>
              <a:spLocks noChangeArrowheads="1"/>
            </p:cNvSpPr>
            <p:nvPr/>
          </p:nvSpPr>
          <p:spPr bwMode="auto">
            <a:xfrm>
              <a:off x="3527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8" name="Oval 50"/>
            <p:cNvSpPr>
              <a:spLocks noChangeArrowheads="1"/>
            </p:cNvSpPr>
            <p:nvPr/>
          </p:nvSpPr>
          <p:spPr bwMode="auto">
            <a:xfrm>
              <a:off x="3063" y="1780"/>
              <a:ext cx="128" cy="62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59" name="Oval 51"/>
            <p:cNvSpPr>
              <a:spLocks noChangeArrowheads="1"/>
            </p:cNvSpPr>
            <p:nvPr/>
          </p:nvSpPr>
          <p:spPr bwMode="auto">
            <a:xfrm>
              <a:off x="3276" y="2026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0" name="Oval 52"/>
            <p:cNvSpPr>
              <a:spLocks noChangeArrowheads="1"/>
            </p:cNvSpPr>
            <p:nvPr/>
          </p:nvSpPr>
          <p:spPr bwMode="auto">
            <a:xfrm>
              <a:off x="3026" y="2162"/>
              <a:ext cx="133" cy="61"/>
            </a:xfrm>
            <a:prstGeom prst="ellipse">
              <a:avLst/>
            </a:prstGeom>
            <a:gradFill rotWithShape="0"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1" name="Oval 53"/>
            <p:cNvSpPr>
              <a:spLocks noChangeArrowheads="1"/>
            </p:cNvSpPr>
            <p:nvPr/>
          </p:nvSpPr>
          <p:spPr bwMode="auto">
            <a:xfrm>
              <a:off x="1568" y="2455"/>
              <a:ext cx="150" cy="90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2" name="Oval 54"/>
            <p:cNvSpPr>
              <a:spLocks noChangeArrowheads="1"/>
            </p:cNvSpPr>
            <p:nvPr/>
          </p:nvSpPr>
          <p:spPr bwMode="auto">
            <a:xfrm>
              <a:off x="1862" y="2030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3" name="Oval 55"/>
            <p:cNvSpPr>
              <a:spLocks noChangeArrowheads="1"/>
            </p:cNvSpPr>
            <p:nvPr/>
          </p:nvSpPr>
          <p:spPr bwMode="auto">
            <a:xfrm>
              <a:off x="1512" y="2177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4" name="Oval 56"/>
            <p:cNvSpPr>
              <a:spLocks noChangeArrowheads="1"/>
            </p:cNvSpPr>
            <p:nvPr/>
          </p:nvSpPr>
          <p:spPr bwMode="auto">
            <a:xfrm>
              <a:off x="1190" y="2313"/>
              <a:ext cx="134" cy="72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1153" y="2049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1141" y="1805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1499" y="1914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8" name="Oval 60"/>
            <p:cNvSpPr>
              <a:spLocks noChangeArrowheads="1"/>
            </p:cNvSpPr>
            <p:nvPr/>
          </p:nvSpPr>
          <p:spPr bwMode="auto">
            <a:xfrm>
              <a:off x="1803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69" name="Oval 61"/>
            <p:cNvSpPr>
              <a:spLocks noChangeArrowheads="1"/>
            </p:cNvSpPr>
            <p:nvPr/>
          </p:nvSpPr>
          <p:spPr bwMode="auto">
            <a:xfrm>
              <a:off x="2158" y="1907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2431" y="1789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469" y="2034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67" y="2168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3" name="Oval 65"/>
            <p:cNvSpPr>
              <a:spLocks noChangeArrowheads="1"/>
            </p:cNvSpPr>
            <p:nvPr/>
          </p:nvSpPr>
          <p:spPr bwMode="auto">
            <a:xfrm>
              <a:off x="797" y="1918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4" name="Oval 66"/>
            <p:cNvSpPr>
              <a:spLocks noChangeArrowheads="1"/>
            </p:cNvSpPr>
            <p:nvPr/>
          </p:nvSpPr>
          <p:spPr bwMode="auto">
            <a:xfrm>
              <a:off x="454" y="1799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112" y="1903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431" y="2325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813" y="2180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8" name="Oval 70"/>
            <p:cNvSpPr>
              <a:spLocks noChangeArrowheads="1"/>
            </p:cNvSpPr>
            <p:nvPr/>
          </p:nvSpPr>
          <p:spPr bwMode="auto">
            <a:xfrm>
              <a:off x="788" y="2474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79" name="Oval 71"/>
            <p:cNvSpPr>
              <a:spLocks noChangeArrowheads="1"/>
            </p:cNvSpPr>
            <p:nvPr/>
          </p:nvSpPr>
          <p:spPr bwMode="auto">
            <a:xfrm>
              <a:off x="2543" y="2017"/>
              <a:ext cx="140" cy="72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0" name="Oval 72"/>
            <p:cNvSpPr>
              <a:spLocks noChangeArrowheads="1"/>
            </p:cNvSpPr>
            <p:nvPr/>
          </p:nvSpPr>
          <p:spPr bwMode="auto">
            <a:xfrm>
              <a:off x="1456" y="1702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1746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1384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3" name="Oval 75"/>
            <p:cNvSpPr>
              <a:spLocks noChangeArrowheads="1"/>
            </p:cNvSpPr>
            <p:nvPr/>
          </p:nvSpPr>
          <p:spPr bwMode="auto">
            <a:xfrm>
              <a:off x="1092" y="1597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4" name="Oval 76"/>
            <p:cNvSpPr>
              <a:spLocks noChangeArrowheads="1"/>
            </p:cNvSpPr>
            <p:nvPr/>
          </p:nvSpPr>
          <p:spPr bwMode="auto">
            <a:xfrm>
              <a:off x="791" y="1692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5" name="Oval 77"/>
            <p:cNvSpPr>
              <a:spLocks noChangeArrowheads="1"/>
            </p:cNvSpPr>
            <p:nvPr/>
          </p:nvSpPr>
          <p:spPr bwMode="auto">
            <a:xfrm>
              <a:off x="2010" y="1514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6" name="Oval 78"/>
            <p:cNvSpPr>
              <a:spLocks noChangeArrowheads="1"/>
            </p:cNvSpPr>
            <p:nvPr/>
          </p:nvSpPr>
          <p:spPr bwMode="auto">
            <a:xfrm>
              <a:off x="2086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7" name="Oval 79"/>
            <p:cNvSpPr>
              <a:spLocks noChangeArrowheads="1"/>
            </p:cNvSpPr>
            <p:nvPr/>
          </p:nvSpPr>
          <p:spPr bwMode="auto">
            <a:xfrm>
              <a:off x="2344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8" name="Oval 80"/>
            <p:cNvSpPr>
              <a:spLocks noChangeArrowheads="1"/>
            </p:cNvSpPr>
            <p:nvPr/>
          </p:nvSpPr>
          <p:spPr bwMode="auto">
            <a:xfrm>
              <a:off x="2683" y="1688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89" name="Oval 81"/>
            <p:cNvSpPr>
              <a:spLocks noChangeArrowheads="1"/>
            </p:cNvSpPr>
            <p:nvPr/>
          </p:nvSpPr>
          <p:spPr bwMode="auto">
            <a:xfrm>
              <a:off x="805" y="1514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0" name="Oval 82"/>
            <p:cNvSpPr>
              <a:spLocks noChangeArrowheads="1"/>
            </p:cNvSpPr>
            <p:nvPr/>
          </p:nvSpPr>
          <p:spPr bwMode="auto">
            <a:xfrm>
              <a:off x="494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1" name="Oval 83"/>
            <p:cNvSpPr>
              <a:spLocks noChangeArrowheads="1"/>
            </p:cNvSpPr>
            <p:nvPr/>
          </p:nvSpPr>
          <p:spPr bwMode="auto">
            <a:xfrm>
              <a:off x="227" y="1510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2" name="Oval 84"/>
            <p:cNvSpPr>
              <a:spLocks noChangeArrowheads="1"/>
            </p:cNvSpPr>
            <p:nvPr/>
          </p:nvSpPr>
          <p:spPr bwMode="auto">
            <a:xfrm>
              <a:off x="156" y="1700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3" name="Oval 85"/>
            <p:cNvSpPr>
              <a:spLocks noChangeArrowheads="1"/>
            </p:cNvSpPr>
            <p:nvPr/>
          </p:nvSpPr>
          <p:spPr bwMode="auto">
            <a:xfrm>
              <a:off x="2886" y="1597"/>
              <a:ext cx="124" cy="50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4" name="Oval 86"/>
            <p:cNvSpPr>
              <a:spLocks noChangeArrowheads="1"/>
            </p:cNvSpPr>
            <p:nvPr/>
          </p:nvSpPr>
          <p:spPr bwMode="auto">
            <a:xfrm>
              <a:off x="3078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5" name="Oval 87"/>
            <p:cNvSpPr>
              <a:spLocks noChangeArrowheads="1"/>
            </p:cNvSpPr>
            <p:nvPr/>
          </p:nvSpPr>
          <p:spPr bwMode="auto">
            <a:xfrm>
              <a:off x="3269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6" name="Oval 88"/>
            <p:cNvSpPr>
              <a:spLocks noChangeArrowheads="1"/>
            </p:cNvSpPr>
            <p:nvPr/>
          </p:nvSpPr>
          <p:spPr bwMode="auto">
            <a:xfrm>
              <a:off x="3452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7" name="Oval 89"/>
            <p:cNvSpPr>
              <a:spLocks noChangeArrowheads="1"/>
            </p:cNvSpPr>
            <p:nvPr/>
          </p:nvSpPr>
          <p:spPr bwMode="auto">
            <a:xfrm>
              <a:off x="3650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8" name="Oval 90"/>
            <p:cNvSpPr>
              <a:spLocks noChangeArrowheads="1"/>
            </p:cNvSpPr>
            <p:nvPr/>
          </p:nvSpPr>
          <p:spPr bwMode="auto">
            <a:xfrm>
              <a:off x="4250" y="1515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99" name="Oval 91"/>
            <p:cNvSpPr>
              <a:spLocks noChangeArrowheads="1"/>
            </p:cNvSpPr>
            <p:nvPr/>
          </p:nvSpPr>
          <p:spPr bwMode="auto">
            <a:xfrm>
              <a:off x="3900" y="1703"/>
              <a:ext cx="128" cy="50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0" name="Oval 92"/>
            <p:cNvSpPr>
              <a:spLocks noChangeArrowheads="1"/>
            </p:cNvSpPr>
            <p:nvPr/>
          </p:nvSpPr>
          <p:spPr bwMode="auto">
            <a:xfrm>
              <a:off x="4085" y="1610"/>
              <a:ext cx="128" cy="50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1" name="Oval 93"/>
            <p:cNvSpPr>
              <a:spLocks noChangeArrowheads="1"/>
            </p:cNvSpPr>
            <p:nvPr/>
          </p:nvSpPr>
          <p:spPr bwMode="auto">
            <a:xfrm>
              <a:off x="1281" y="3655"/>
              <a:ext cx="196" cy="111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2" name="Oval 94"/>
            <p:cNvSpPr>
              <a:spLocks noChangeArrowheads="1"/>
            </p:cNvSpPr>
            <p:nvPr/>
          </p:nvSpPr>
          <p:spPr bwMode="auto">
            <a:xfrm>
              <a:off x="706" y="4016"/>
              <a:ext cx="191" cy="112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3" name="Oval 95"/>
            <p:cNvSpPr>
              <a:spLocks noChangeArrowheads="1"/>
            </p:cNvSpPr>
            <p:nvPr/>
          </p:nvSpPr>
          <p:spPr bwMode="auto">
            <a:xfrm>
              <a:off x="2228" y="3092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2603" y="2869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2906" y="2670"/>
              <a:ext cx="156" cy="84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3247" y="2456"/>
              <a:ext cx="150" cy="90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7" name="Oval 99"/>
            <p:cNvSpPr>
              <a:spLocks noChangeArrowheads="1"/>
            </p:cNvSpPr>
            <p:nvPr/>
          </p:nvSpPr>
          <p:spPr bwMode="auto">
            <a:xfrm>
              <a:off x="1800" y="3362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8" name="Oval 100"/>
            <p:cNvSpPr>
              <a:spLocks noChangeArrowheads="1"/>
            </p:cNvSpPr>
            <p:nvPr/>
          </p:nvSpPr>
          <p:spPr bwMode="auto">
            <a:xfrm>
              <a:off x="3511" y="2304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3979" y="2016"/>
              <a:ext cx="134" cy="72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3752" y="2160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4175" y="1900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2" name="Oval 104"/>
            <p:cNvSpPr>
              <a:spLocks noChangeArrowheads="1"/>
            </p:cNvSpPr>
            <p:nvPr/>
          </p:nvSpPr>
          <p:spPr bwMode="auto">
            <a:xfrm>
              <a:off x="4337" y="1799"/>
              <a:ext cx="129" cy="61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3" name="Oval 105"/>
            <p:cNvSpPr>
              <a:spLocks noChangeArrowheads="1"/>
            </p:cNvSpPr>
            <p:nvPr/>
          </p:nvSpPr>
          <p:spPr bwMode="auto">
            <a:xfrm>
              <a:off x="4504" y="1702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4660" y="1605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4802" y="1514"/>
              <a:ext cx="128" cy="51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6" name="Oval 108"/>
            <p:cNvSpPr>
              <a:spLocks noChangeArrowheads="1"/>
            </p:cNvSpPr>
            <p:nvPr/>
          </p:nvSpPr>
          <p:spPr bwMode="auto">
            <a:xfrm>
              <a:off x="4929" y="1433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7" name="Oval 109"/>
            <p:cNvSpPr>
              <a:spLocks noChangeArrowheads="1"/>
            </p:cNvSpPr>
            <p:nvPr/>
          </p:nvSpPr>
          <p:spPr bwMode="auto">
            <a:xfrm>
              <a:off x="3834" y="1432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8" name="Oval 110"/>
            <p:cNvSpPr>
              <a:spLocks noChangeArrowheads="1"/>
            </p:cNvSpPr>
            <p:nvPr/>
          </p:nvSpPr>
          <p:spPr bwMode="auto">
            <a:xfrm>
              <a:off x="3285" y="1432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2971" y="1368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3151" y="1294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1" name="Oval 113"/>
            <p:cNvSpPr>
              <a:spLocks noChangeArrowheads="1"/>
            </p:cNvSpPr>
            <p:nvPr/>
          </p:nvSpPr>
          <p:spPr bwMode="auto">
            <a:xfrm>
              <a:off x="3019" y="1172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2" name="Oval 114"/>
            <p:cNvSpPr>
              <a:spLocks noChangeArrowheads="1"/>
            </p:cNvSpPr>
            <p:nvPr/>
          </p:nvSpPr>
          <p:spPr bwMode="auto">
            <a:xfrm>
              <a:off x="2442" y="1370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3" name="Oval 115"/>
            <p:cNvSpPr>
              <a:spLocks noChangeArrowheads="1"/>
            </p:cNvSpPr>
            <p:nvPr/>
          </p:nvSpPr>
          <p:spPr bwMode="auto">
            <a:xfrm>
              <a:off x="2300" y="1222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4" name="Oval 116"/>
            <p:cNvSpPr>
              <a:spLocks noChangeArrowheads="1"/>
            </p:cNvSpPr>
            <p:nvPr/>
          </p:nvSpPr>
          <p:spPr bwMode="auto">
            <a:xfrm>
              <a:off x="2094" y="1286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5" name="Oval 117"/>
            <p:cNvSpPr>
              <a:spLocks noChangeArrowheads="1"/>
            </p:cNvSpPr>
            <p:nvPr/>
          </p:nvSpPr>
          <p:spPr bwMode="auto">
            <a:xfrm>
              <a:off x="2227" y="1444"/>
              <a:ext cx="111" cy="50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6" name="Oval 118"/>
            <p:cNvSpPr>
              <a:spLocks noChangeArrowheads="1"/>
            </p:cNvSpPr>
            <p:nvPr/>
          </p:nvSpPr>
          <p:spPr bwMode="auto">
            <a:xfrm>
              <a:off x="1108" y="1426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7" name="Oval 119"/>
            <p:cNvSpPr>
              <a:spLocks noChangeArrowheads="1"/>
            </p:cNvSpPr>
            <p:nvPr/>
          </p:nvSpPr>
          <p:spPr bwMode="auto">
            <a:xfrm>
              <a:off x="610" y="1286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8" name="Oval 120"/>
            <p:cNvSpPr>
              <a:spLocks noChangeArrowheads="1"/>
            </p:cNvSpPr>
            <p:nvPr/>
          </p:nvSpPr>
          <p:spPr bwMode="auto">
            <a:xfrm>
              <a:off x="304" y="1360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29" name="Oval 121"/>
            <p:cNvSpPr>
              <a:spLocks noChangeArrowheads="1"/>
            </p:cNvSpPr>
            <p:nvPr/>
          </p:nvSpPr>
          <p:spPr bwMode="auto">
            <a:xfrm>
              <a:off x="155" y="1156"/>
              <a:ext cx="112" cy="50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0" name="Oval 122"/>
            <p:cNvSpPr>
              <a:spLocks noChangeArrowheads="1"/>
            </p:cNvSpPr>
            <p:nvPr/>
          </p:nvSpPr>
          <p:spPr bwMode="auto">
            <a:xfrm>
              <a:off x="4537" y="1367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1" name="Oval 123"/>
            <p:cNvSpPr>
              <a:spLocks noChangeArrowheads="1"/>
            </p:cNvSpPr>
            <p:nvPr/>
          </p:nvSpPr>
          <p:spPr bwMode="auto">
            <a:xfrm>
              <a:off x="4406" y="1442"/>
              <a:ext cx="105" cy="44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2" name="Oval 124"/>
            <p:cNvSpPr>
              <a:spLocks noChangeArrowheads="1"/>
            </p:cNvSpPr>
            <p:nvPr/>
          </p:nvSpPr>
          <p:spPr bwMode="auto">
            <a:xfrm>
              <a:off x="3991" y="1358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3" name="Oval 125"/>
            <p:cNvSpPr>
              <a:spLocks noChangeArrowheads="1"/>
            </p:cNvSpPr>
            <p:nvPr/>
          </p:nvSpPr>
          <p:spPr bwMode="auto">
            <a:xfrm>
              <a:off x="3465" y="1358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4" name="Oval 126"/>
            <p:cNvSpPr>
              <a:spLocks noChangeArrowheads="1"/>
            </p:cNvSpPr>
            <p:nvPr/>
          </p:nvSpPr>
          <p:spPr bwMode="auto">
            <a:xfrm>
              <a:off x="2851" y="1230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5" name="Oval 127"/>
            <p:cNvSpPr>
              <a:spLocks noChangeArrowheads="1"/>
            </p:cNvSpPr>
            <p:nvPr/>
          </p:nvSpPr>
          <p:spPr bwMode="auto">
            <a:xfrm>
              <a:off x="2677" y="1111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6" name="Oval 128"/>
            <p:cNvSpPr>
              <a:spLocks noChangeArrowheads="1"/>
            </p:cNvSpPr>
            <p:nvPr/>
          </p:nvSpPr>
          <p:spPr bwMode="auto">
            <a:xfrm>
              <a:off x="2858" y="1047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7" name="Oval 129"/>
            <p:cNvSpPr>
              <a:spLocks noChangeArrowheads="1"/>
            </p:cNvSpPr>
            <p:nvPr/>
          </p:nvSpPr>
          <p:spPr bwMode="auto">
            <a:xfrm>
              <a:off x="1941" y="1042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8" name="Oval 130"/>
            <p:cNvSpPr>
              <a:spLocks noChangeArrowheads="1"/>
            </p:cNvSpPr>
            <p:nvPr/>
          </p:nvSpPr>
          <p:spPr bwMode="auto">
            <a:xfrm>
              <a:off x="1087" y="1279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39" name="Oval 131"/>
            <p:cNvSpPr>
              <a:spLocks noChangeArrowheads="1"/>
            </p:cNvSpPr>
            <p:nvPr/>
          </p:nvSpPr>
          <p:spPr bwMode="auto">
            <a:xfrm>
              <a:off x="826" y="1352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0" name="Oval 132"/>
            <p:cNvSpPr>
              <a:spLocks noChangeArrowheads="1"/>
            </p:cNvSpPr>
            <p:nvPr/>
          </p:nvSpPr>
          <p:spPr bwMode="auto">
            <a:xfrm>
              <a:off x="536" y="1430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1" name="Oval 133"/>
            <p:cNvSpPr>
              <a:spLocks noChangeArrowheads="1"/>
            </p:cNvSpPr>
            <p:nvPr/>
          </p:nvSpPr>
          <p:spPr bwMode="auto">
            <a:xfrm>
              <a:off x="634" y="1062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2" name="Oval 134"/>
            <p:cNvSpPr>
              <a:spLocks noChangeArrowheads="1"/>
            </p:cNvSpPr>
            <p:nvPr/>
          </p:nvSpPr>
          <p:spPr bwMode="auto">
            <a:xfrm>
              <a:off x="1539" y="1052"/>
              <a:ext cx="106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3" name="Oval 135"/>
            <p:cNvSpPr>
              <a:spLocks noChangeArrowheads="1"/>
            </p:cNvSpPr>
            <p:nvPr/>
          </p:nvSpPr>
          <p:spPr bwMode="auto">
            <a:xfrm>
              <a:off x="1119" y="1065"/>
              <a:ext cx="105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4" name="Oval 136"/>
            <p:cNvSpPr>
              <a:spLocks noChangeArrowheads="1"/>
            </p:cNvSpPr>
            <p:nvPr/>
          </p:nvSpPr>
          <p:spPr bwMode="auto">
            <a:xfrm>
              <a:off x="4130" y="1286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5" name="Oval 137"/>
            <p:cNvSpPr>
              <a:spLocks noChangeArrowheads="1"/>
            </p:cNvSpPr>
            <p:nvPr/>
          </p:nvSpPr>
          <p:spPr bwMode="auto">
            <a:xfrm>
              <a:off x="3476" y="1165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6" name="Oval 138"/>
            <p:cNvSpPr>
              <a:spLocks noChangeArrowheads="1"/>
            </p:cNvSpPr>
            <p:nvPr/>
          </p:nvSpPr>
          <p:spPr bwMode="auto">
            <a:xfrm>
              <a:off x="3314" y="1231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7" name="Oval 139"/>
            <p:cNvSpPr>
              <a:spLocks noChangeArrowheads="1"/>
            </p:cNvSpPr>
            <p:nvPr/>
          </p:nvSpPr>
          <p:spPr bwMode="auto">
            <a:xfrm>
              <a:off x="3173" y="1114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8" name="Oval 140"/>
            <p:cNvSpPr>
              <a:spLocks noChangeArrowheads="1"/>
            </p:cNvSpPr>
            <p:nvPr/>
          </p:nvSpPr>
          <p:spPr bwMode="auto">
            <a:xfrm>
              <a:off x="2395" y="1053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49" name="Oval 141"/>
            <p:cNvSpPr>
              <a:spLocks noChangeArrowheads="1"/>
            </p:cNvSpPr>
            <p:nvPr/>
          </p:nvSpPr>
          <p:spPr bwMode="auto">
            <a:xfrm>
              <a:off x="2768" y="1448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0" name="Oval 142"/>
            <p:cNvSpPr>
              <a:spLocks noChangeArrowheads="1"/>
            </p:cNvSpPr>
            <p:nvPr/>
          </p:nvSpPr>
          <p:spPr bwMode="auto">
            <a:xfrm>
              <a:off x="2655" y="1296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1" name="Oval 143"/>
            <p:cNvSpPr>
              <a:spLocks noChangeArrowheads="1"/>
            </p:cNvSpPr>
            <p:nvPr/>
          </p:nvSpPr>
          <p:spPr bwMode="auto">
            <a:xfrm>
              <a:off x="2500" y="1161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2" name="Oval 144"/>
            <p:cNvSpPr>
              <a:spLocks noChangeArrowheads="1"/>
            </p:cNvSpPr>
            <p:nvPr/>
          </p:nvSpPr>
          <p:spPr bwMode="auto">
            <a:xfrm>
              <a:off x="2221" y="1103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3" name="Oval 145"/>
            <p:cNvSpPr>
              <a:spLocks noChangeArrowheads="1"/>
            </p:cNvSpPr>
            <p:nvPr/>
          </p:nvSpPr>
          <p:spPr bwMode="auto">
            <a:xfrm>
              <a:off x="2028" y="1164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4" name="Oval 146"/>
            <p:cNvSpPr>
              <a:spLocks noChangeArrowheads="1"/>
            </p:cNvSpPr>
            <p:nvPr/>
          </p:nvSpPr>
          <p:spPr bwMode="auto">
            <a:xfrm>
              <a:off x="1874" y="1358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5" name="Oval 147"/>
            <p:cNvSpPr>
              <a:spLocks noChangeArrowheads="1"/>
            </p:cNvSpPr>
            <p:nvPr/>
          </p:nvSpPr>
          <p:spPr bwMode="auto">
            <a:xfrm>
              <a:off x="1808" y="1225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6" name="Oval 148"/>
            <p:cNvSpPr>
              <a:spLocks noChangeArrowheads="1"/>
            </p:cNvSpPr>
            <p:nvPr/>
          </p:nvSpPr>
          <p:spPr bwMode="auto">
            <a:xfrm>
              <a:off x="1737" y="1100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7" name="Oval 149"/>
            <p:cNvSpPr>
              <a:spLocks noChangeArrowheads="1"/>
            </p:cNvSpPr>
            <p:nvPr/>
          </p:nvSpPr>
          <p:spPr bwMode="auto">
            <a:xfrm>
              <a:off x="1582" y="1291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8" name="Oval 150"/>
            <p:cNvSpPr>
              <a:spLocks noChangeArrowheads="1"/>
            </p:cNvSpPr>
            <p:nvPr/>
          </p:nvSpPr>
          <p:spPr bwMode="auto">
            <a:xfrm>
              <a:off x="1378" y="1345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59" name="Oval 151"/>
            <p:cNvSpPr>
              <a:spLocks noChangeArrowheads="1"/>
            </p:cNvSpPr>
            <p:nvPr/>
          </p:nvSpPr>
          <p:spPr bwMode="auto">
            <a:xfrm>
              <a:off x="1528" y="1158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0" name="Oval 152"/>
            <p:cNvSpPr>
              <a:spLocks noChangeArrowheads="1"/>
            </p:cNvSpPr>
            <p:nvPr/>
          </p:nvSpPr>
          <p:spPr bwMode="auto">
            <a:xfrm>
              <a:off x="1293" y="1224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1" name="Oval 153"/>
            <p:cNvSpPr>
              <a:spLocks noChangeArrowheads="1"/>
            </p:cNvSpPr>
            <p:nvPr/>
          </p:nvSpPr>
          <p:spPr bwMode="auto">
            <a:xfrm>
              <a:off x="1313" y="1114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2" name="Oval 154"/>
            <p:cNvSpPr>
              <a:spLocks noChangeArrowheads="1"/>
            </p:cNvSpPr>
            <p:nvPr/>
          </p:nvSpPr>
          <p:spPr bwMode="auto">
            <a:xfrm>
              <a:off x="1081" y="1168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3" name="Oval 155"/>
            <p:cNvSpPr>
              <a:spLocks noChangeArrowheads="1"/>
            </p:cNvSpPr>
            <p:nvPr/>
          </p:nvSpPr>
          <p:spPr bwMode="auto">
            <a:xfrm>
              <a:off x="876" y="1123"/>
              <a:ext cx="112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4" name="Oval 156"/>
            <p:cNvSpPr>
              <a:spLocks noChangeArrowheads="1"/>
            </p:cNvSpPr>
            <p:nvPr/>
          </p:nvSpPr>
          <p:spPr bwMode="auto">
            <a:xfrm>
              <a:off x="874" y="1218"/>
              <a:ext cx="111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5" name="Oval 157"/>
            <p:cNvSpPr>
              <a:spLocks noChangeArrowheads="1"/>
            </p:cNvSpPr>
            <p:nvPr/>
          </p:nvSpPr>
          <p:spPr bwMode="auto">
            <a:xfrm>
              <a:off x="679" y="1172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6" name="Oval 158"/>
            <p:cNvSpPr>
              <a:spLocks noChangeArrowheads="1"/>
            </p:cNvSpPr>
            <p:nvPr/>
          </p:nvSpPr>
          <p:spPr bwMode="auto">
            <a:xfrm>
              <a:off x="410" y="1234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7" name="Oval 159"/>
            <p:cNvSpPr>
              <a:spLocks noChangeArrowheads="1"/>
            </p:cNvSpPr>
            <p:nvPr/>
          </p:nvSpPr>
          <p:spPr bwMode="auto">
            <a:xfrm>
              <a:off x="433" y="1102"/>
              <a:ext cx="112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8" name="Oval 160"/>
            <p:cNvSpPr>
              <a:spLocks noChangeArrowheads="1"/>
            </p:cNvSpPr>
            <p:nvPr/>
          </p:nvSpPr>
          <p:spPr bwMode="auto">
            <a:xfrm>
              <a:off x="118" y="1314"/>
              <a:ext cx="111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69" name="Oval 161"/>
            <p:cNvSpPr>
              <a:spLocks noChangeArrowheads="1"/>
            </p:cNvSpPr>
            <p:nvPr/>
          </p:nvSpPr>
          <p:spPr bwMode="auto">
            <a:xfrm>
              <a:off x="857" y="1003"/>
              <a:ext cx="101" cy="38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0" name="Oval 162"/>
            <p:cNvSpPr>
              <a:spLocks noChangeArrowheads="1"/>
            </p:cNvSpPr>
            <p:nvPr/>
          </p:nvSpPr>
          <p:spPr bwMode="auto">
            <a:xfrm>
              <a:off x="1340" y="1015"/>
              <a:ext cx="101" cy="39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1" name="Oval 163"/>
            <p:cNvSpPr>
              <a:spLocks noChangeArrowheads="1"/>
            </p:cNvSpPr>
            <p:nvPr/>
          </p:nvSpPr>
          <p:spPr bwMode="auto">
            <a:xfrm>
              <a:off x="1738" y="1010"/>
              <a:ext cx="101" cy="38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2" name="Oval 164"/>
            <p:cNvSpPr>
              <a:spLocks noChangeArrowheads="1"/>
            </p:cNvSpPr>
            <p:nvPr/>
          </p:nvSpPr>
          <p:spPr bwMode="auto">
            <a:xfrm>
              <a:off x="2115" y="1003"/>
              <a:ext cx="100" cy="39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3" name="Oval 165"/>
            <p:cNvSpPr>
              <a:spLocks noChangeArrowheads="1"/>
            </p:cNvSpPr>
            <p:nvPr/>
          </p:nvSpPr>
          <p:spPr bwMode="auto">
            <a:xfrm>
              <a:off x="2319" y="943"/>
              <a:ext cx="101" cy="39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4" name="Oval 166"/>
            <p:cNvSpPr>
              <a:spLocks noChangeArrowheads="1"/>
            </p:cNvSpPr>
            <p:nvPr/>
          </p:nvSpPr>
          <p:spPr bwMode="auto">
            <a:xfrm>
              <a:off x="2600" y="997"/>
              <a:ext cx="101" cy="39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5" name="Oval 167"/>
            <p:cNvSpPr>
              <a:spLocks noChangeArrowheads="1"/>
            </p:cNvSpPr>
            <p:nvPr/>
          </p:nvSpPr>
          <p:spPr bwMode="auto">
            <a:xfrm>
              <a:off x="1666" y="1422"/>
              <a:ext cx="106" cy="51"/>
            </a:xfrm>
            <a:prstGeom prst="ellipse">
              <a:avLst/>
            </a:prstGeom>
            <a:gradFill rotWithShape="0"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6" name="Oval 168"/>
            <p:cNvSpPr>
              <a:spLocks noChangeArrowheads="1"/>
            </p:cNvSpPr>
            <p:nvPr/>
          </p:nvSpPr>
          <p:spPr bwMode="auto">
            <a:xfrm>
              <a:off x="2556" y="1518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7" name="Oval 169"/>
            <p:cNvSpPr>
              <a:spLocks noChangeArrowheads="1"/>
            </p:cNvSpPr>
            <p:nvPr/>
          </p:nvSpPr>
          <p:spPr bwMode="auto">
            <a:xfrm>
              <a:off x="3618" y="1289"/>
              <a:ext cx="112" cy="51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8" name="Oval 170"/>
            <p:cNvSpPr>
              <a:spLocks noChangeArrowheads="1"/>
            </p:cNvSpPr>
            <p:nvPr/>
          </p:nvSpPr>
          <p:spPr bwMode="auto">
            <a:xfrm>
              <a:off x="3790" y="1214"/>
              <a:ext cx="111" cy="51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79" name="Oval 171"/>
            <p:cNvSpPr>
              <a:spLocks noChangeArrowheads="1"/>
            </p:cNvSpPr>
            <p:nvPr/>
          </p:nvSpPr>
          <p:spPr bwMode="auto">
            <a:xfrm>
              <a:off x="2133" y="910"/>
              <a:ext cx="79" cy="3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0" name="Oval 172"/>
            <p:cNvSpPr>
              <a:spLocks noChangeArrowheads="1"/>
            </p:cNvSpPr>
            <p:nvPr/>
          </p:nvSpPr>
          <p:spPr bwMode="auto">
            <a:xfrm>
              <a:off x="1263" y="910"/>
              <a:ext cx="79" cy="3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1" name="Oval 173"/>
            <p:cNvSpPr>
              <a:spLocks noChangeArrowheads="1"/>
            </p:cNvSpPr>
            <p:nvPr/>
          </p:nvSpPr>
          <p:spPr bwMode="auto">
            <a:xfrm>
              <a:off x="1470" y="871"/>
              <a:ext cx="79" cy="3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2" name="Oval 174"/>
            <p:cNvSpPr>
              <a:spLocks noChangeArrowheads="1"/>
            </p:cNvSpPr>
            <p:nvPr/>
          </p:nvSpPr>
          <p:spPr bwMode="auto">
            <a:xfrm>
              <a:off x="1649" y="826"/>
              <a:ext cx="83" cy="3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3" name="Oval 175"/>
            <p:cNvSpPr>
              <a:spLocks noChangeArrowheads="1"/>
            </p:cNvSpPr>
            <p:nvPr/>
          </p:nvSpPr>
          <p:spPr bwMode="auto">
            <a:xfrm>
              <a:off x="1917" y="871"/>
              <a:ext cx="84" cy="3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4" name="Oval 176"/>
            <p:cNvSpPr>
              <a:spLocks noChangeArrowheads="1"/>
            </p:cNvSpPr>
            <p:nvPr/>
          </p:nvSpPr>
          <p:spPr bwMode="auto">
            <a:xfrm>
              <a:off x="1719" y="925"/>
              <a:ext cx="83" cy="3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5" name="Oval 177"/>
            <p:cNvSpPr>
              <a:spLocks noChangeArrowheads="1"/>
            </p:cNvSpPr>
            <p:nvPr/>
          </p:nvSpPr>
          <p:spPr bwMode="auto">
            <a:xfrm>
              <a:off x="1912" y="959"/>
              <a:ext cx="95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6" name="Oval 178"/>
            <p:cNvSpPr>
              <a:spLocks noChangeArrowheads="1"/>
            </p:cNvSpPr>
            <p:nvPr/>
          </p:nvSpPr>
          <p:spPr bwMode="auto">
            <a:xfrm>
              <a:off x="1540" y="964"/>
              <a:ext cx="89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7" name="Oval 179"/>
            <p:cNvSpPr>
              <a:spLocks noChangeArrowheads="1"/>
            </p:cNvSpPr>
            <p:nvPr/>
          </p:nvSpPr>
          <p:spPr bwMode="auto">
            <a:xfrm>
              <a:off x="1075" y="955"/>
              <a:ext cx="101" cy="45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8" name="Oval 180"/>
            <p:cNvSpPr>
              <a:spLocks noChangeArrowheads="1"/>
            </p:cNvSpPr>
            <p:nvPr/>
          </p:nvSpPr>
          <p:spPr bwMode="auto">
            <a:xfrm>
              <a:off x="1982" y="4029"/>
              <a:ext cx="195" cy="105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89" name="Oval 181"/>
            <p:cNvSpPr>
              <a:spLocks noChangeArrowheads="1"/>
            </p:cNvSpPr>
            <p:nvPr/>
          </p:nvSpPr>
          <p:spPr bwMode="auto">
            <a:xfrm>
              <a:off x="2459" y="3673"/>
              <a:ext cx="196" cy="112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0" name="Oval 182"/>
            <p:cNvSpPr>
              <a:spLocks noChangeArrowheads="1"/>
            </p:cNvSpPr>
            <p:nvPr/>
          </p:nvSpPr>
          <p:spPr bwMode="auto">
            <a:xfrm>
              <a:off x="3237" y="3123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1" name="Oval 183"/>
            <p:cNvSpPr>
              <a:spLocks noChangeArrowheads="1"/>
            </p:cNvSpPr>
            <p:nvPr/>
          </p:nvSpPr>
          <p:spPr bwMode="auto">
            <a:xfrm>
              <a:off x="3549" y="2882"/>
              <a:ext cx="157" cy="89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2" name="Oval 184"/>
            <p:cNvSpPr>
              <a:spLocks noChangeArrowheads="1"/>
            </p:cNvSpPr>
            <p:nvPr/>
          </p:nvSpPr>
          <p:spPr bwMode="auto">
            <a:xfrm>
              <a:off x="2891" y="3379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3" name="Oval 185"/>
            <p:cNvSpPr>
              <a:spLocks noChangeArrowheads="1"/>
            </p:cNvSpPr>
            <p:nvPr/>
          </p:nvSpPr>
          <p:spPr bwMode="auto">
            <a:xfrm>
              <a:off x="3868" y="2659"/>
              <a:ext cx="151" cy="84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4" name="Oval 186"/>
            <p:cNvSpPr>
              <a:spLocks noChangeArrowheads="1"/>
            </p:cNvSpPr>
            <p:nvPr/>
          </p:nvSpPr>
          <p:spPr bwMode="auto">
            <a:xfrm>
              <a:off x="4089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5" name="Oval 187"/>
            <p:cNvSpPr>
              <a:spLocks noChangeArrowheads="1"/>
            </p:cNvSpPr>
            <p:nvPr/>
          </p:nvSpPr>
          <p:spPr bwMode="auto">
            <a:xfrm>
              <a:off x="4326" y="2316"/>
              <a:ext cx="134" cy="72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6" name="Oval 188"/>
            <p:cNvSpPr>
              <a:spLocks noChangeArrowheads="1"/>
            </p:cNvSpPr>
            <p:nvPr/>
          </p:nvSpPr>
          <p:spPr bwMode="auto">
            <a:xfrm>
              <a:off x="4711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31314A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7" name="Oval 189"/>
            <p:cNvSpPr>
              <a:spLocks noChangeArrowheads="1"/>
            </p:cNvSpPr>
            <p:nvPr/>
          </p:nvSpPr>
          <p:spPr bwMode="auto">
            <a:xfrm>
              <a:off x="4532" y="2164"/>
              <a:ext cx="139" cy="61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8" name="Oval 190"/>
            <p:cNvSpPr>
              <a:spLocks noChangeArrowheads="1"/>
            </p:cNvSpPr>
            <p:nvPr/>
          </p:nvSpPr>
          <p:spPr bwMode="auto">
            <a:xfrm>
              <a:off x="4862" y="1922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99" name="Oval 191"/>
            <p:cNvSpPr>
              <a:spLocks noChangeArrowheads="1"/>
            </p:cNvSpPr>
            <p:nvPr/>
          </p:nvSpPr>
          <p:spPr bwMode="auto">
            <a:xfrm>
              <a:off x="5008" y="1809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0" name="Oval 192"/>
            <p:cNvSpPr>
              <a:spLocks noChangeArrowheads="1"/>
            </p:cNvSpPr>
            <p:nvPr/>
          </p:nvSpPr>
          <p:spPr bwMode="auto">
            <a:xfrm>
              <a:off x="5160" y="1704"/>
              <a:ext cx="123" cy="50"/>
            </a:xfrm>
            <a:prstGeom prst="ellipse">
              <a:avLst/>
            </a:prstGeom>
            <a:gradFill rotWithShape="0"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1" name="Oval 193"/>
            <p:cNvSpPr>
              <a:spLocks noChangeArrowheads="1"/>
            </p:cNvSpPr>
            <p:nvPr/>
          </p:nvSpPr>
          <p:spPr bwMode="auto">
            <a:xfrm>
              <a:off x="5276" y="1616"/>
              <a:ext cx="124" cy="51"/>
            </a:xfrm>
            <a:prstGeom prst="ellipse">
              <a:avLst/>
            </a:prstGeom>
            <a:gradFill rotWithShape="0"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2" name="Oval 194"/>
            <p:cNvSpPr>
              <a:spLocks noChangeArrowheads="1"/>
            </p:cNvSpPr>
            <p:nvPr/>
          </p:nvSpPr>
          <p:spPr bwMode="auto">
            <a:xfrm>
              <a:off x="5397" y="1523"/>
              <a:ext cx="123" cy="51"/>
            </a:xfrm>
            <a:prstGeom prst="ellipse">
              <a:avLst/>
            </a:prstGeom>
            <a:gradFill rotWithShape="0"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3" name="Oval 195"/>
            <p:cNvSpPr>
              <a:spLocks noChangeArrowheads="1"/>
            </p:cNvSpPr>
            <p:nvPr/>
          </p:nvSpPr>
          <p:spPr bwMode="auto">
            <a:xfrm>
              <a:off x="3254" y="4073"/>
              <a:ext cx="196" cy="106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4" name="Oval 196"/>
            <p:cNvSpPr>
              <a:spLocks noChangeArrowheads="1"/>
            </p:cNvSpPr>
            <p:nvPr/>
          </p:nvSpPr>
          <p:spPr bwMode="auto">
            <a:xfrm>
              <a:off x="3650" y="3695"/>
              <a:ext cx="196" cy="111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5" name="Oval 197"/>
            <p:cNvSpPr>
              <a:spLocks noChangeArrowheads="1"/>
            </p:cNvSpPr>
            <p:nvPr/>
          </p:nvSpPr>
          <p:spPr bwMode="auto">
            <a:xfrm>
              <a:off x="4772" y="3707"/>
              <a:ext cx="201" cy="106"/>
            </a:xfrm>
            <a:prstGeom prst="ellipse">
              <a:avLst/>
            </a:prstGeom>
            <a:gradFill rotWithShape="0"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6" name="Oval 198"/>
            <p:cNvSpPr>
              <a:spLocks noChangeArrowheads="1"/>
            </p:cNvSpPr>
            <p:nvPr/>
          </p:nvSpPr>
          <p:spPr bwMode="auto">
            <a:xfrm>
              <a:off x="4490" y="4051"/>
              <a:ext cx="196" cy="105"/>
            </a:xfrm>
            <a:prstGeom prst="ellipse">
              <a:avLst/>
            </a:prstGeom>
            <a:gradFill rotWithShape="0"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7" name="Oval 199"/>
            <p:cNvSpPr>
              <a:spLocks noChangeArrowheads="1"/>
            </p:cNvSpPr>
            <p:nvPr/>
          </p:nvSpPr>
          <p:spPr bwMode="auto">
            <a:xfrm>
              <a:off x="3988" y="3398"/>
              <a:ext cx="168" cy="96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8" name="Oval 200"/>
            <p:cNvSpPr>
              <a:spLocks noChangeArrowheads="1"/>
            </p:cNvSpPr>
            <p:nvPr/>
          </p:nvSpPr>
          <p:spPr bwMode="auto">
            <a:xfrm>
              <a:off x="4262" y="3143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09" name="Oval 201"/>
            <p:cNvSpPr>
              <a:spLocks noChangeArrowheads="1"/>
            </p:cNvSpPr>
            <p:nvPr/>
          </p:nvSpPr>
          <p:spPr bwMode="auto">
            <a:xfrm>
              <a:off x="5043" y="3420"/>
              <a:ext cx="167" cy="95"/>
            </a:xfrm>
            <a:prstGeom prst="ellipse">
              <a:avLst/>
            </a:prstGeom>
            <a:gradFill rotWithShape="0"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0" name="Oval 202"/>
            <p:cNvSpPr>
              <a:spLocks noChangeArrowheads="1"/>
            </p:cNvSpPr>
            <p:nvPr/>
          </p:nvSpPr>
          <p:spPr bwMode="auto">
            <a:xfrm>
              <a:off x="4552" y="2875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1" name="Oval 203"/>
            <p:cNvSpPr>
              <a:spLocks noChangeArrowheads="1"/>
            </p:cNvSpPr>
            <p:nvPr/>
          </p:nvSpPr>
          <p:spPr bwMode="auto">
            <a:xfrm>
              <a:off x="5292" y="3118"/>
              <a:ext cx="168" cy="95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2" name="Oval 204"/>
            <p:cNvSpPr>
              <a:spLocks noChangeArrowheads="1"/>
            </p:cNvSpPr>
            <p:nvPr/>
          </p:nvSpPr>
          <p:spPr bwMode="auto">
            <a:xfrm>
              <a:off x="5496" y="2881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3" name="Oval 205"/>
            <p:cNvSpPr>
              <a:spLocks noChangeArrowheads="1"/>
            </p:cNvSpPr>
            <p:nvPr/>
          </p:nvSpPr>
          <p:spPr bwMode="auto">
            <a:xfrm>
              <a:off x="4771" y="2675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4" name="Oval 206"/>
            <p:cNvSpPr>
              <a:spLocks noChangeArrowheads="1"/>
            </p:cNvSpPr>
            <p:nvPr/>
          </p:nvSpPr>
          <p:spPr bwMode="auto">
            <a:xfrm>
              <a:off x="4965" y="2490"/>
              <a:ext cx="156" cy="84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5" name="Oval 207"/>
            <p:cNvSpPr>
              <a:spLocks noChangeArrowheads="1"/>
            </p:cNvSpPr>
            <p:nvPr/>
          </p:nvSpPr>
          <p:spPr bwMode="auto">
            <a:xfrm>
              <a:off x="5443" y="2054"/>
              <a:ext cx="134" cy="73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6" name="Oval 208"/>
            <p:cNvSpPr>
              <a:spLocks noChangeArrowheads="1"/>
            </p:cNvSpPr>
            <p:nvPr/>
          </p:nvSpPr>
          <p:spPr bwMode="auto">
            <a:xfrm>
              <a:off x="5160" y="2316"/>
              <a:ext cx="140" cy="73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7" name="Oval 209"/>
            <p:cNvSpPr>
              <a:spLocks noChangeArrowheads="1"/>
            </p:cNvSpPr>
            <p:nvPr/>
          </p:nvSpPr>
          <p:spPr bwMode="auto">
            <a:xfrm>
              <a:off x="5317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8" name="Oval 210"/>
            <p:cNvSpPr>
              <a:spLocks noChangeArrowheads="1"/>
            </p:cNvSpPr>
            <p:nvPr/>
          </p:nvSpPr>
          <p:spPr bwMode="auto">
            <a:xfrm>
              <a:off x="5580" y="1935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19" name="Oval 211"/>
            <p:cNvSpPr>
              <a:spLocks noChangeArrowheads="1"/>
            </p:cNvSpPr>
            <p:nvPr/>
          </p:nvSpPr>
          <p:spPr bwMode="auto">
            <a:xfrm>
              <a:off x="5688" y="1813"/>
              <a:ext cx="128" cy="61"/>
            </a:xfrm>
            <a:prstGeom prst="ellipse">
              <a:avLst/>
            </a:prstGeom>
            <a:gradFill rotWithShape="0"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20" name="Oval 212"/>
            <p:cNvSpPr>
              <a:spLocks noChangeArrowheads="1"/>
            </p:cNvSpPr>
            <p:nvPr/>
          </p:nvSpPr>
          <p:spPr bwMode="auto">
            <a:xfrm>
              <a:off x="5662" y="2682"/>
              <a:ext cx="156" cy="83"/>
            </a:xfrm>
            <a:prstGeom prst="ellipse">
              <a:avLst/>
            </a:prstGeom>
            <a:gradFill rotWithShape="0"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21" name="Oval 213"/>
            <p:cNvSpPr>
              <a:spLocks noChangeArrowheads="1"/>
            </p:cNvSpPr>
            <p:nvPr/>
          </p:nvSpPr>
          <p:spPr bwMode="auto">
            <a:xfrm>
              <a:off x="-66" y="2867"/>
              <a:ext cx="150" cy="89"/>
            </a:xfrm>
            <a:prstGeom prst="ellipse">
              <a:avLst/>
            </a:prstGeom>
            <a:gradFill rotWithShape="0"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22" name="Oval 214"/>
            <p:cNvSpPr>
              <a:spLocks noChangeArrowheads="1"/>
            </p:cNvSpPr>
            <p:nvPr/>
          </p:nvSpPr>
          <p:spPr bwMode="auto">
            <a:xfrm>
              <a:off x="1" y="2479"/>
              <a:ext cx="156" cy="89"/>
            </a:xfrm>
            <a:prstGeom prst="ellipse">
              <a:avLst/>
            </a:prstGeom>
            <a:gradFill rotWithShape="0"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23" name="Oval 215"/>
            <p:cNvSpPr>
              <a:spLocks noChangeArrowheads="1"/>
            </p:cNvSpPr>
            <p:nvPr/>
          </p:nvSpPr>
          <p:spPr bwMode="auto">
            <a:xfrm>
              <a:off x="-10" y="1438"/>
              <a:ext cx="106" cy="44"/>
            </a:xfrm>
            <a:prstGeom prst="ellipse">
              <a:avLst/>
            </a:prstGeom>
            <a:gradFill rotWithShape="0"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24" name="Oval 216"/>
            <p:cNvSpPr>
              <a:spLocks noChangeArrowheads="1"/>
            </p:cNvSpPr>
            <p:nvPr/>
          </p:nvSpPr>
          <p:spPr bwMode="auto">
            <a:xfrm>
              <a:off x="5623" y="4012"/>
              <a:ext cx="201" cy="106"/>
            </a:xfrm>
            <a:prstGeom prst="ellipse">
              <a:avLst/>
            </a:prstGeom>
            <a:gradFill rotWithShape="0"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7625" name="Rectangle 2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0813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626" name="Rectangle 2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627" name="Rectangle 2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628" name="Rectangle 2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A818590-7902-4714-9886-2DE7FBDCEB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 spd="med" advClick="0" advTm="200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DFDEF6"/>
        </a:buClr>
        <a:buSzPct val="100000"/>
        <a:buFont typeface="Arial" charset="0"/>
        <a:defRPr sz="4400">
          <a:solidFill>
            <a:srgbClr val="DFDEF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9999FF"/>
        </a:buClr>
        <a:buSzPct val="100000"/>
        <a:buFont typeface="Wingdings" pitchFamily="2" charset="2"/>
        <a:buBlip>
          <a:blip r:embed="rId13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CCCFF"/>
        </a:buClr>
        <a:buSzPct val="50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9999FF"/>
        </a:buClr>
        <a:buSzPct val="100000"/>
        <a:buFont typeface="Wingdings" pitchFamily="2" charset="2"/>
        <a:buBlip>
          <a:blip r:embed="rId13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5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83000"/>
        <a:buFont typeface="Wingdings" pitchFamily="2" charset="2"/>
        <a:buBlip>
          <a:blip r:embed="rId13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83000"/>
        <a:buFont typeface="Wingdings" pitchFamily="2" charset="2"/>
        <a:buBlip>
          <a:blip r:embed="rId13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83000"/>
        <a:buFont typeface="Wingdings" pitchFamily="2" charset="2"/>
        <a:buBlip>
          <a:blip r:embed="rId13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83000"/>
        <a:buFont typeface="Wingdings" pitchFamily="2" charset="2"/>
        <a:buBlip>
          <a:blip r:embed="rId13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CCCFF"/>
        </a:buClr>
        <a:buSzPct val="83000"/>
        <a:buFont typeface="Wingdings" pitchFamily="2" charset="2"/>
        <a:buBlip>
          <a:blip r:embed="rId13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8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DB5275-0524-480A-A7F1-080C624D2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6" r:id="rId2"/>
    <p:sldLayoutId id="2147483964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5" r:id="rId9"/>
    <p:sldLayoutId id="2147483962" r:id="rId10"/>
    <p:sldLayoutId id="2147483966" r:id="rId11"/>
  </p:sldLayoutIdLst>
  <p:transition spd="med" advClick="0" advTm="200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743F47DA-FEBA-47B7-9980-06D5E302F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71600"/>
            <a:ext cx="7618413" cy="2055813"/>
          </a:xfrm>
          <a:prstGeom prst="rect">
            <a:avLst/>
          </a:prstGeom>
          <a:solidFill>
            <a:srgbClr val="FFFFFF">
              <a:alpha val="50000"/>
            </a:srgbClr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 advClick="0" advTm="200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C0039"/>
        </a:buClr>
        <a:buSzPct val="100000"/>
        <a:buFont typeface="Arial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E4005C"/>
        </a:buClr>
        <a:buSzPct val="70000"/>
        <a:buFont typeface="Wingdings" pitchFamily="2" charset="2"/>
        <a:buChar char="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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E4005C"/>
        </a:buClr>
        <a:buSzPct val="70000"/>
        <a:buFont typeface="Wingdings" pitchFamily="2" charset="2"/>
        <a:buChar char="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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C36C03"/>
        </a:buClr>
        <a:buSzPct val="70000"/>
        <a:buFont typeface="Wingdings" pitchFamily="2" charset="2"/>
        <a:buChar char="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8013" cy="138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80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507528F-A7BD-44C1-A3D3-59772542F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med" advClick="0" advTm="200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9390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Freeform 2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EFA5B27-B6C3-460F-8E15-9223A87548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med" advClick="0" advTm="200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6pPr>
      <a:lvl7pPr marL="9144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7pPr>
      <a:lvl8pPr marL="1371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8pPr>
      <a:lvl9pPr marL="18288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1588" y="0"/>
            <a:ext cx="9147175" cy="6850063"/>
            <a:chOff x="1" y="0"/>
            <a:chExt cx="5762" cy="4315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47" name="Freeform 3"/>
            <p:cNvSpPr>
              <a:spLocks noChangeArrowheads="1"/>
            </p:cNvSpPr>
            <p:nvPr/>
          </p:nvSpPr>
          <p:spPr bwMode="auto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48" name="Freeform 4"/>
            <p:cNvSpPr>
              <a:spLocks noChangeArrowheads="1"/>
            </p:cNvSpPr>
            <p:nvPr/>
          </p:nvSpPr>
          <p:spPr bwMode="auto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5131" name="Group 5"/>
            <p:cNvGrpSpPr>
              <a:grpSpLocks/>
            </p:cNvGrpSpPr>
            <p:nvPr/>
          </p:nvGrpSpPr>
          <p:grpSpPr bwMode="auto"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6150" name="Freeform 6"/>
              <p:cNvSpPr>
                <a:spLocks noChangeArrowheads="1"/>
              </p:cNvSpPr>
              <p:nvPr/>
            </p:nvSpPr>
            <p:spPr bwMode="auto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1" name="Freeform 7"/>
              <p:cNvSpPr>
                <a:spLocks noChangeArrowheads="1"/>
              </p:cNvSpPr>
              <p:nvPr/>
            </p:nvSpPr>
            <p:spPr bwMode="auto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2" name="Freeform 8"/>
              <p:cNvSpPr>
                <a:spLocks noChangeArrowheads="1"/>
              </p:cNvSpPr>
              <p:nvPr/>
            </p:nvSpPr>
            <p:spPr bwMode="auto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3" name="Freeform 9"/>
              <p:cNvSpPr>
                <a:spLocks noChangeArrowheads="1"/>
              </p:cNvSpPr>
              <p:nvPr/>
            </p:nvSpPr>
            <p:spPr bwMode="auto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4" name="Freeform 10"/>
              <p:cNvSpPr>
                <a:spLocks noChangeArrowheads="1"/>
              </p:cNvSpPr>
              <p:nvPr/>
            </p:nvSpPr>
            <p:spPr bwMode="auto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" name="Freeform 11"/>
              <p:cNvSpPr>
                <a:spLocks noChangeArrowheads="1"/>
              </p:cNvSpPr>
              <p:nvPr/>
            </p:nvSpPr>
            <p:spPr bwMode="auto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6" name="Freeform 12"/>
              <p:cNvSpPr>
                <a:spLocks noChangeArrowheads="1"/>
              </p:cNvSpPr>
              <p:nvPr/>
            </p:nvSpPr>
            <p:spPr bwMode="auto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7" name="Freeform 13"/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 noChangeArrowheads="1"/>
              </p:cNvSpPr>
              <p:nvPr/>
            </p:nvSpPr>
            <p:spPr bwMode="auto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59" name="Freeform 15"/>
              <p:cNvSpPr>
                <a:spLocks noChangeArrowheads="1"/>
              </p:cNvSpPr>
              <p:nvPr/>
            </p:nvSpPr>
            <p:spPr bwMode="auto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60" name="Freeform 16"/>
              <p:cNvSpPr>
                <a:spLocks noChangeArrowheads="1"/>
              </p:cNvSpPr>
              <p:nvPr/>
            </p:nvSpPr>
            <p:spPr bwMode="auto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61" name="Freeform 17"/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62" name="Freeform 18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163" name="Freeform 19"/>
            <p:cNvSpPr>
              <a:spLocks noChangeArrowheads="1"/>
            </p:cNvSpPr>
            <p:nvPr/>
          </p:nvSpPr>
          <p:spPr bwMode="auto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64" name="Freeform 20"/>
            <p:cNvSpPr>
              <a:spLocks noChangeArrowheads="1"/>
            </p:cNvSpPr>
            <p:nvPr/>
          </p:nvSpPr>
          <p:spPr bwMode="auto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65" name="Freeform 21"/>
            <p:cNvSpPr>
              <a:spLocks noChangeArrowheads="1"/>
            </p:cNvSpPr>
            <p:nvPr/>
          </p:nvSpPr>
          <p:spPr bwMode="auto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66" name="Freeform 22"/>
            <p:cNvSpPr>
              <a:spLocks noChangeArrowheads="1"/>
            </p:cNvSpPr>
            <p:nvPr/>
          </p:nvSpPr>
          <p:spPr bwMode="auto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67" name="Freeform 23"/>
            <p:cNvSpPr>
              <a:spLocks noChangeArrowheads="1"/>
            </p:cNvSpPr>
            <p:nvPr/>
          </p:nvSpPr>
          <p:spPr bwMode="auto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68" name="Freeform 24"/>
            <p:cNvSpPr>
              <a:spLocks noChangeArrowheads="1"/>
            </p:cNvSpPr>
            <p:nvPr/>
          </p:nvSpPr>
          <p:spPr bwMode="auto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69" name="Freeform 25"/>
            <p:cNvSpPr>
              <a:spLocks noChangeArrowheads="1"/>
            </p:cNvSpPr>
            <p:nvPr/>
          </p:nvSpPr>
          <p:spPr bwMode="auto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70" name="Freeform 26"/>
            <p:cNvSpPr>
              <a:spLocks noChangeArrowheads="1"/>
            </p:cNvSpPr>
            <p:nvPr/>
          </p:nvSpPr>
          <p:spPr bwMode="auto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1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1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1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5143" name="Group 30"/>
            <p:cNvGrpSpPr>
              <a:grpSpLocks/>
            </p:cNvGrpSpPr>
            <p:nvPr/>
          </p:nvGrpSpPr>
          <p:grpSpPr bwMode="auto">
            <a:xfrm>
              <a:off x="1" y="392"/>
              <a:ext cx="5757" cy="1570"/>
              <a:chOff x="1" y="392"/>
              <a:chExt cx="5757" cy="1570"/>
            </a:xfrm>
          </p:grpSpPr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>
                <a:off x="1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>
                <a:off x="1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auto">
              <a:xfrm>
                <a:off x="1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/>
            </p:nvSpPr>
            <p:spPr bwMode="auto">
              <a:xfrm>
                <a:off x="1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>
              <a:off x="1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>
              <a:off x="1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618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0B23AF47-6759-4AC9-B3E0-2CAE1D508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 advClick="0" advTm="200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itchFamily="34" charset="0"/>
        <a:buChar char="•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itchFamily="34" charset="0"/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0" y="0"/>
            <a:ext cx="9147175" cy="6850063"/>
            <a:chOff x="0" y="0"/>
            <a:chExt cx="5762" cy="4315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5044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71" name="Freeform 3"/>
            <p:cNvSpPr>
              <a:spLocks noChangeArrowheads="1"/>
            </p:cNvSpPr>
            <p:nvPr/>
          </p:nvSpPr>
          <p:spPr bwMode="auto">
            <a:xfrm>
              <a:off x="5385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72" name="Freeform 4"/>
            <p:cNvSpPr>
              <a:spLocks noChangeArrowheads="1"/>
            </p:cNvSpPr>
            <p:nvPr/>
          </p:nvSpPr>
          <p:spPr bwMode="auto">
            <a:xfrm>
              <a:off x="5679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6154" name="Group 5"/>
            <p:cNvGrpSpPr>
              <a:grpSpLocks/>
            </p:cNvGrpSpPr>
            <p:nvPr/>
          </p:nvGrpSpPr>
          <p:grpSpPr bwMode="auto">
            <a:xfrm>
              <a:off x="287" y="0"/>
              <a:ext cx="5097" cy="4315"/>
              <a:chOff x="287" y="0"/>
              <a:chExt cx="5097" cy="4315"/>
            </a:xfrm>
          </p:grpSpPr>
          <p:sp>
            <p:nvSpPr>
              <p:cNvPr id="7174" name="Freeform 6"/>
              <p:cNvSpPr>
                <a:spLocks noChangeArrowheads="1"/>
              </p:cNvSpPr>
              <p:nvPr/>
            </p:nvSpPr>
            <p:spPr bwMode="auto">
              <a:xfrm>
                <a:off x="2788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75" name="Freeform 7"/>
              <p:cNvSpPr>
                <a:spLocks noChangeArrowheads="1"/>
              </p:cNvSpPr>
              <p:nvPr/>
            </p:nvSpPr>
            <p:spPr bwMode="auto">
              <a:xfrm>
                <a:off x="3088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76" name="Freeform 8"/>
              <p:cNvSpPr>
                <a:spLocks noChangeArrowheads="1"/>
              </p:cNvSpPr>
              <p:nvPr/>
            </p:nvSpPr>
            <p:spPr bwMode="auto">
              <a:xfrm>
                <a:off x="3357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77" name="Freeform 9"/>
              <p:cNvSpPr>
                <a:spLocks noChangeArrowheads="1"/>
              </p:cNvSpPr>
              <p:nvPr/>
            </p:nvSpPr>
            <p:spPr bwMode="auto">
              <a:xfrm>
                <a:off x="3675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" name="Freeform 10"/>
              <p:cNvSpPr>
                <a:spLocks noChangeArrowheads="1"/>
              </p:cNvSpPr>
              <p:nvPr/>
            </p:nvSpPr>
            <p:spPr bwMode="auto">
              <a:xfrm>
                <a:off x="3945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79" name="Freeform 11"/>
              <p:cNvSpPr>
                <a:spLocks noChangeArrowheads="1"/>
              </p:cNvSpPr>
              <p:nvPr/>
            </p:nvSpPr>
            <p:spPr bwMode="auto">
              <a:xfrm>
                <a:off x="4245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0" name="Freeform 12"/>
              <p:cNvSpPr>
                <a:spLocks noChangeArrowheads="1"/>
              </p:cNvSpPr>
              <p:nvPr/>
            </p:nvSpPr>
            <p:spPr bwMode="auto">
              <a:xfrm>
                <a:off x="4521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1" name="Freeform 13"/>
              <p:cNvSpPr>
                <a:spLocks noChangeArrowheads="1"/>
              </p:cNvSpPr>
              <p:nvPr/>
            </p:nvSpPr>
            <p:spPr bwMode="auto">
              <a:xfrm>
                <a:off x="2398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2" name="Freeform 14"/>
              <p:cNvSpPr>
                <a:spLocks noChangeArrowheads="1"/>
              </p:cNvSpPr>
              <p:nvPr/>
            </p:nvSpPr>
            <p:spPr bwMode="auto">
              <a:xfrm>
                <a:off x="1966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3" name="Freeform 15"/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4" name="Freeform 16"/>
              <p:cNvSpPr>
                <a:spLocks noChangeArrowheads="1"/>
              </p:cNvSpPr>
              <p:nvPr/>
            </p:nvSpPr>
            <p:spPr bwMode="auto">
              <a:xfrm>
                <a:off x="1127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5" name="Freeform 17"/>
              <p:cNvSpPr>
                <a:spLocks noChangeArrowheads="1"/>
              </p:cNvSpPr>
              <p:nvPr/>
            </p:nvSpPr>
            <p:spPr bwMode="auto">
              <a:xfrm>
                <a:off x="701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186" name="Freeform 18"/>
              <p:cNvSpPr>
                <a:spLocks noChangeArrowheads="1"/>
              </p:cNvSpPr>
              <p:nvPr/>
            </p:nvSpPr>
            <p:spPr bwMode="auto">
              <a:xfrm>
                <a:off x="287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7187" name="Freeform 19"/>
            <p:cNvSpPr>
              <a:spLocks noChangeArrowheads="1"/>
            </p:cNvSpPr>
            <p:nvPr/>
          </p:nvSpPr>
          <p:spPr bwMode="auto">
            <a:xfrm>
              <a:off x="5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88" name="Freeform 20"/>
            <p:cNvSpPr>
              <a:spLocks noChangeArrowheads="1"/>
            </p:cNvSpPr>
            <p:nvPr/>
          </p:nvSpPr>
          <p:spPr bwMode="auto">
            <a:xfrm>
              <a:off x="5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89" name="Freeform 21"/>
            <p:cNvSpPr>
              <a:spLocks noChangeArrowheads="1"/>
            </p:cNvSpPr>
            <p:nvPr/>
          </p:nvSpPr>
          <p:spPr bwMode="auto">
            <a:xfrm>
              <a:off x="4775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0" name="Freeform 22"/>
            <p:cNvSpPr>
              <a:spLocks noChangeArrowheads="1"/>
            </p:cNvSpPr>
            <p:nvPr/>
          </p:nvSpPr>
          <p:spPr bwMode="auto">
            <a:xfrm>
              <a:off x="5040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1" name="Freeform 23"/>
            <p:cNvSpPr>
              <a:spLocks noChangeArrowheads="1"/>
            </p:cNvSpPr>
            <p:nvPr/>
          </p:nvSpPr>
          <p:spPr bwMode="auto">
            <a:xfrm>
              <a:off x="5351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2" name="Freeform 24"/>
            <p:cNvSpPr>
              <a:spLocks noChangeArrowheads="1"/>
            </p:cNvSpPr>
            <p:nvPr/>
          </p:nvSpPr>
          <p:spPr bwMode="auto">
            <a:xfrm>
              <a:off x="5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3" name="Freeform 25"/>
            <p:cNvSpPr>
              <a:spLocks noChangeArrowheads="1"/>
            </p:cNvSpPr>
            <p:nvPr/>
          </p:nvSpPr>
          <p:spPr bwMode="auto">
            <a:xfrm>
              <a:off x="5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4" name="Freeform 26"/>
            <p:cNvSpPr>
              <a:spLocks noChangeArrowheads="1"/>
            </p:cNvSpPr>
            <p:nvPr/>
          </p:nvSpPr>
          <p:spPr bwMode="auto">
            <a:xfrm>
              <a:off x="5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0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0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0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6166" name="Group 30"/>
            <p:cNvGrpSpPr>
              <a:grpSpLocks/>
            </p:cNvGrpSpPr>
            <p:nvPr/>
          </p:nvGrpSpPr>
          <p:grpSpPr bwMode="auto">
            <a:xfrm>
              <a:off x="0" y="392"/>
              <a:ext cx="5757" cy="1570"/>
              <a:chOff x="0" y="392"/>
              <a:chExt cx="5757" cy="1570"/>
            </a:xfrm>
          </p:grpSpPr>
          <p:sp>
            <p:nvSpPr>
              <p:cNvPr id="7199" name="Line 31"/>
              <p:cNvSpPr>
                <a:spLocks noChangeShapeType="1"/>
              </p:cNvSpPr>
              <p:nvPr/>
            </p:nvSpPr>
            <p:spPr bwMode="auto">
              <a:xfrm>
                <a:off x="0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>
                <a:off x="0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0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>
                <a:off x="0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>
                <a:off x="0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>
              <a:off x="0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>
              <a:off x="0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7206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70813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A306DEC-0865-4198-ADB3-A1CCD71B1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 advClick="0" advTm="200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itchFamily="34" charset="0"/>
        <a:buChar char="•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itchFamily="34" charset="0"/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95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96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97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98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99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0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1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2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5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6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7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8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09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10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11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821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90DAE573-E9AB-4BCB-94E8-7A12A0374B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 advClick="0" advTm="2000"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FEEC94"/>
        </a:buClr>
        <a:buSzPct val="60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CCCC00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19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0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1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2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3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4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5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6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30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32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33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34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35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28800"/>
            <a:ext cx="7770813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A62614B8-C01C-44E1-A34B-2209F7BB6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 advClick="0" advTm="2000"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FEEC94"/>
        </a:buClr>
        <a:buSzPct val="100000"/>
        <a:buFont typeface="Times New Roman" pitchFamily="18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FEEC94"/>
        </a:buClr>
        <a:buSzPct val="60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CCCC00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FFFF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267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268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269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271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70813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94012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B772F54-2C2C-4995-B8A3-5CC8C202D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 spd="med" advClick="0" advTm="2000"/>
  <p:txStyles>
    <p:titleStyle>
      <a:lvl1pPr algn="l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Lucida Sans Unicode" pitchFamily="34" charset="0"/>
        </a:defRPr>
      </a:lvl6pPr>
      <a:lvl7pPr marL="914400" algn="l" defTabSz="449263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Lucida Sans Unicode" pitchFamily="34" charset="0"/>
        </a:defRPr>
      </a:lvl7pPr>
      <a:lvl8pPr marL="1371600" algn="l" defTabSz="449263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Lucida Sans Unicode" pitchFamily="34" charset="0"/>
        </a:defRPr>
      </a:lvl8pPr>
      <a:lvl9pPr marL="1828800" algn="l" defTabSz="449263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4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99FF66"/>
        </a:buClr>
        <a:buSzPct val="100000"/>
        <a:buFont typeface="Wingdings" pitchFamily="2" charset="2"/>
        <a:buChar char="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99FF66"/>
        </a:buClr>
        <a:buSzPct val="100000"/>
        <a:buFont typeface="Wingdings" pitchFamily="2" charset="2"/>
        <a:buChar char="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pitchFamily="2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4.xml"/><Relationship Id="rId1" Type="http://schemas.openxmlformats.org/officeDocument/2006/relationships/video" Target="file:///I:\bluetooth\Wonders%20of%20Nature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50000">
              <a:srgbClr val="FFEBFA"/>
            </a:gs>
            <a:gs pos="100000">
              <a:srgbClr val="5E9E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1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5357812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ENVIRONMENTAL</a:t>
            </a:r>
          </a:p>
          <a:p>
            <a:pPr algn="ctr"/>
            <a:r>
              <a:rPr lang="en-US" sz="3600" kern="10" normalizeH="1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POLLUTION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3356992"/>
          <a:ext cx="8496944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Causes of Water Pollution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About 40% of Deaths worldwide are caused by Water Pollution.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Water Pollution is Caused by organic and inorganic industrial wastes.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Noise also causes anxiety stress reaction and fright.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Water Pollution Pictures</a:t>
            </a:r>
          </a:p>
        </p:txBody>
      </p:sp>
      <p:pic>
        <p:nvPicPr>
          <p:cNvPr id="28675" name="Picture 4" descr="13_08_52---Industry-Liquid-Pollution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3071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38068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Effects of Water Pollution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Diseases like Cholera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Malaria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Typhoid (spread during the rainy season )</a:t>
            </a:r>
            <a:r>
              <a:rPr lang="ar-SA" u="sng" smtClean="0">
                <a:cs typeface="Arial" charset="0"/>
              </a:rPr>
              <a:t>‏</a:t>
            </a:r>
            <a:endParaRPr lang="en-GB" u="sng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Aquatic life is destroyed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u="sng" smtClean="0"/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3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30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00000">
              <a:srgbClr val="03D4A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How to Avoid Water Pollution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Rivers should not be used for washing clothes or bathing animals.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Harvesting of Rainwater to meet water requirements.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Dams &amp; embankments must be created</a:t>
            </a:r>
            <a:r>
              <a:rPr lang="en-GB" smtClean="0"/>
              <a:t>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The rivers must not be contaminated</a:t>
            </a:r>
            <a:r>
              <a:rPr lang="en-GB" smtClean="0"/>
              <a:t>.</a:t>
            </a:r>
          </a:p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/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2088"/>
            <a:ext cx="8229600" cy="1312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>
                <a:ea typeface="+mj-ea"/>
              </a:rPr>
              <a:t>NOISELESS ATMOSPHERE</a:t>
            </a:r>
            <a:br>
              <a:rPr lang="en-GB" sz="4000" smtClean="0">
                <a:ea typeface="+mj-ea"/>
              </a:rPr>
            </a:br>
            <a:endParaRPr lang="en-GB" sz="4000" smtClean="0">
              <a:ea typeface="+mj-ea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Noise can be simply defined as unwanted sound</a:t>
            </a:r>
            <a:r>
              <a:rPr lang="en-GB" dirty="0" smtClean="0">
                <a:ea typeface="+mn-ea"/>
              </a:rPr>
              <a:t>.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ea typeface="+mn-ea"/>
              </a:rPr>
              <a:t>The sound is pleasant or not depends upon its loudness, duration, rhythm and the mood of the person.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Noise pollution results in irritation and anger</a:t>
            </a:r>
            <a:r>
              <a:rPr lang="en-GB" dirty="0" smtClean="0">
                <a:ea typeface="+mn-ea"/>
              </a:rPr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ea typeface="+mn-ea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2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7" dur="2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22" dur="2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50000">
              <a:srgbClr val="FF9900"/>
            </a:gs>
            <a:gs pos="100000">
              <a:srgbClr val="3333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>Causes of Noise Pollution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Traffic Noise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Air craft Noise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Noise from construction and civil engineering works</a:t>
            </a:r>
            <a:r>
              <a:rPr lang="en-GB" smtClean="0"/>
              <a:t>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Noise from the Industries.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Noise from other sources.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1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12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13" dur="500" autoRev="1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7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18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19" dur="500" autoRev="1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3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24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25" dur="500" autoRev="1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9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30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31" dur="500" autoRev="1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5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36" dur="500" autoRev="1" fill="hold" masterRel="sameClick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37" dur="500" autoRev="1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12862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>Effects of Noise Pollution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Hearing Loss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High Blood Pressure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Stress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Sleep Disturbance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Color Blindness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How to Avoid Noise Pollution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The Government should ensure that new machines should be noise proof.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Airports must be built away from residential areas</a:t>
            </a:r>
            <a:r>
              <a:rPr lang="en-GB" smtClean="0"/>
              <a:t>.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Prevention of Noise Pollution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Pleasant Home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We need to talk sweetly to others.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Talk Less Work More.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Sound affects our ears so loud noise should be avoided.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Definition of Land Pollution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One fourth of earth’s surface is covered by land.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Land is an earth which is occupied by people for shelter, occupation etc..,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900" decel="100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900" decel="100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404664"/>
            <a:ext cx="6715125" cy="535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PREPARED BY   </a:t>
            </a:r>
            <a:r>
              <a:rPr lang="en-US" sz="4000" dirty="0" smtClean="0">
                <a:solidFill>
                  <a:srgbClr val="FF0000"/>
                </a:solidFill>
              </a:rPr>
              <a:t>:-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2800" b="1" i="1" dirty="0">
                <a:solidFill>
                  <a:srgbClr val="003366"/>
                </a:solidFill>
              </a:rPr>
              <a:t>MODHVADIYA KARAN N.            130150106061</a:t>
            </a:r>
          </a:p>
          <a:p>
            <a:endParaRPr lang="en-US" sz="2800" b="1" i="1" dirty="0">
              <a:solidFill>
                <a:srgbClr val="003366"/>
              </a:solidFill>
            </a:endParaRPr>
          </a:p>
          <a:p>
            <a:r>
              <a:rPr lang="en-US" sz="2800" b="1" i="1" dirty="0">
                <a:solidFill>
                  <a:srgbClr val="0099CC"/>
                </a:solidFill>
              </a:rPr>
              <a:t>MODHVADIYA JAYMAL M.	     </a:t>
            </a:r>
            <a:r>
              <a:rPr lang="en-US" sz="2800" b="1" i="1" dirty="0" smtClean="0">
                <a:solidFill>
                  <a:srgbClr val="0099CC"/>
                </a:solidFill>
              </a:rPr>
              <a:t>130150106062</a:t>
            </a:r>
          </a:p>
          <a:p>
            <a:endParaRPr lang="en-US" sz="2800" b="1" i="1" dirty="0">
              <a:solidFill>
                <a:srgbClr val="0099CC"/>
              </a:solidFill>
            </a:endParaRPr>
          </a:p>
          <a:p>
            <a:r>
              <a:rPr lang="en-US" sz="2800" b="1" i="1" dirty="0" smtClean="0">
                <a:solidFill>
                  <a:schemeClr val="accent5"/>
                </a:solidFill>
              </a:rPr>
              <a:t>JOSHI SANDIPKUMAR V</a:t>
            </a:r>
          </a:p>
          <a:p>
            <a:r>
              <a:rPr lang="en-US" sz="2800" b="1" i="1" dirty="0" smtClean="0">
                <a:solidFill>
                  <a:schemeClr val="accent5"/>
                </a:solidFill>
              </a:rPr>
              <a:t>130150106040</a:t>
            </a:r>
          </a:p>
          <a:p>
            <a:endParaRPr lang="en-US" sz="3200" b="1" i="1" dirty="0" smtClean="0">
              <a:solidFill>
                <a:schemeClr val="accent5"/>
              </a:solidFill>
            </a:endParaRPr>
          </a:p>
          <a:p>
            <a:r>
              <a:rPr lang="en-US" sz="3200" b="1" i="1" dirty="0" smtClean="0">
                <a:solidFill>
                  <a:schemeClr val="accent5"/>
                </a:solidFill>
              </a:rPr>
              <a:t>GUIDE BY: PROF. Y.M. GAJERA</a:t>
            </a:r>
            <a:endParaRPr lang="en-US" sz="4000" b="1" i="1" dirty="0" smtClean="0">
              <a:solidFill>
                <a:schemeClr val="accent5"/>
              </a:solidFill>
            </a:endParaRPr>
          </a:p>
          <a:p>
            <a:endParaRPr lang="en-US" sz="4000" b="1" i="1" dirty="0" smtClean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ea typeface="+mj-ea"/>
              </a:rPr>
              <a:t>Causes of Land Pollution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ea typeface="+mn-ea"/>
              </a:rPr>
              <a:t>We can classify major sources that lead to land following Categories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Mining and quarrying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Sewage waste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Household Garbage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Industrial Waste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ea typeface="+mn-ea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Land pollution pictures</a:t>
            </a:r>
          </a:p>
        </p:txBody>
      </p:sp>
      <p:pic>
        <p:nvPicPr>
          <p:cNvPr id="38915" name="Picture 4" descr="I10-81-poll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684963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3399"/>
            </a:gs>
            <a:gs pos="50000">
              <a:srgbClr val="FFCC00"/>
            </a:gs>
            <a:gs pos="100000">
              <a:srgbClr val="3333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Prevention of Land Pollution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More and </a:t>
            </a:r>
            <a:r>
              <a:rPr lang="en-GB" u="sng" smtClean="0"/>
              <a:t>more land should be brought under farming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Trees should be planted everywhere.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Waste matter should be disposed immediately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Avoid drilling the Land for more underground water.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Avoid using more fertilizers and  Pesticides</a:t>
            </a:r>
            <a:r>
              <a:rPr lang="en-GB" smtClean="0"/>
              <a:t>.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41986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nders of Natur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428736"/>
            <a:ext cx="4572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2571768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</a:rPr>
              <a:t>VIDEO</a:t>
            </a:r>
            <a:endParaRPr lang="en-US" sz="4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rgbClr val="BBE0E3"/>
            </a:gs>
            <a:gs pos="100000">
              <a:srgbClr val="FF99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DEFINITION OF POLLUTION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When Harmful Substances Contaminate the Environment it is Called Pollution</a:t>
            </a:r>
            <a:r>
              <a:rPr lang="en-GB" smtClean="0"/>
              <a:t>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Pollution refers to the very bad condition of environment in terms of quantity and quality . </a:t>
            </a:r>
          </a:p>
        </p:txBody>
      </p:sp>
      <p:pic>
        <p:nvPicPr>
          <p:cNvPr id="20484" name="Picture 4" descr="C:\Documents and Settings\elizabeth.gabriel\Local Settings\Temporary Internet Files\Content.IE5\GT5790CL\MP9004371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429125"/>
            <a:ext cx="1473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ea typeface="+mj-ea"/>
              </a:rPr>
              <a:t>Types of Pollution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There are Four types of Pollution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Air Pollution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Water Pollution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Noise Pollution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u="sng" dirty="0" smtClean="0">
                <a:ea typeface="+mn-ea"/>
              </a:rPr>
              <a:t>Land Pollution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100000">
              <a:srgbClr val="FC9FCB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3366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solidFill>
                  <a:srgbClr val="336600"/>
                </a:solidFill>
              </a:rPr>
              <a:t>What is Atmosphere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>
                <a:solidFill>
                  <a:srgbClr val="0000FF"/>
                </a:solidFill>
              </a:rPr>
              <a:t>Atmosphere is  the life blanket of Earth.</a:t>
            </a:r>
          </a:p>
          <a:p>
            <a:pPr>
              <a:buClr>
                <a:srgbClr val="0000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solidFill>
                  <a:srgbClr val="0000FF"/>
                </a:solidFill>
              </a:rPr>
              <a:t>It is essential that we know more about the atmosphere and the ways in which it is polluted.</a:t>
            </a:r>
          </a:p>
          <a:p>
            <a:pPr>
              <a:buClr>
                <a:srgbClr val="0000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>
              <a:solidFill>
                <a:srgbClr val="0000FF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581525"/>
            <a:ext cx="2087562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5" descr="300px-Cairo_in_sm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36562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E3B7"/>
            </a:gs>
            <a:gs pos="50000">
              <a:srgbClr val="FBE4AE"/>
            </a:gs>
            <a:gs pos="100000">
              <a:srgbClr val="FAE3B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FF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solidFill>
                  <a:srgbClr val="FF0066"/>
                </a:solidFill>
              </a:rPr>
              <a:t>Causes of Air Pollution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18487" cy="4425950"/>
          </a:xfrm>
        </p:spPr>
        <p:txBody>
          <a:bodyPr/>
          <a:lstStyle/>
          <a:p>
            <a:pPr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u="sng" smtClean="0"/>
              <a:t>Major sources of Air Pollution</a:t>
            </a:r>
          </a:p>
          <a:p>
            <a:pPr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u="sng" smtClean="0"/>
              <a:t>   - Industries</a:t>
            </a:r>
          </a:p>
          <a:p>
            <a:pPr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u="sng" smtClean="0"/>
              <a:t>   -Automobiles and Domestic fuels</a:t>
            </a:r>
          </a:p>
          <a:p>
            <a:pPr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u="sng" smtClean="0"/>
              <a:t>   -Undesirable gases, such as sulphur </a:t>
            </a:r>
          </a:p>
          <a:p>
            <a:pPr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u="sng" smtClean="0"/>
              <a:t>   dioxide and carbon monoxide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863" y="1071563"/>
            <a:ext cx="1735137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7F7F7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solidFill>
                  <a:srgbClr val="0000FF"/>
                </a:solidFill>
              </a:rPr>
              <a:t>Effects of Air Pollution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Air Pollution affects...</a:t>
            </a:r>
          </a:p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Human health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Animals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Plants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u="sng" smtClean="0"/>
              <a:t>The atmosphere as a whole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844675"/>
            <a:ext cx="1830387" cy="147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628775"/>
            <a:ext cx="1368425" cy="240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50000">
              <a:srgbClr val="FFFFFF"/>
            </a:gs>
            <a:gs pos="100000">
              <a:srgbClr val="0099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solidFill>
                  <a:srgbClr val="333399"/>
                </a:solidFill>
              </a:rPr>
              <a:t>How to Avoid Air Pollution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211638" y="1916113"/>
            <a:ext cx="44354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</a:rPr>
              <a:t>Yes, we can avoid pollution As Follows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43438" y="2852738"/>
            <a:ext cx="4225925" cy="255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>
                <a:solidFill>
                  <a:srgbClr val="000000"/>
                </a:solidFill>
              </a:rPr>
              <a:t>Use natural gases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>
                <a:solidFill>
                  <a:srgbClr val="000000"/>
                </a:solidFill>
              </a:rPr>
              <a:t>Use less Amount of Fuel for Vehicles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>
                <a:solidFill>
                  <a:srgbClr val="000000"/>
                </a:solidFill>
              </a:rPr>
              <a:t>Use electric stoves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>
                <a:solidFill>
                  <a:srgbClr val="000000"/>
                </a:solidFill>
              </a:rPr>
              <a:t>(bio gas)</a:t>
            </a:r>
            <a:r>
              <a:rPr lang="ar-SA" sz="3200" b="1" u="sng">
                <a:solidFill>
                  <a:srgbClr val="000000"/>
                </a:solidFill>
                <a:cs typeface="Arial" charset="0"/>
              </a:rPr>
              <a:t>‏</a:t>
            </a:r>
            <a:endParaRPr lang="en-GB" sz="3200" b="1" u="sng">
              <a:solidFill>
                <a:srgbClr val="000000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3816350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ea typeface="+mj-ea"/>
              </a:rPr>
              <a:t>Definition of Water Pollution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857375"/>
            <a:ext cx="8229600" cy="32527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u="sng" dirty="0" smtClean="0">
                <a:ea typeface="+mn-ea"/>
              </a:rPr>
              <a:t>The Contamination of water with 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u="sng" dirty="0" smtClean="0">
                <a:ea typeface="+mn-ea"/>
              </a:rPr>
              <a:t> undesirable  substances which make it                    unfit for usage is  termed water pollution.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ea typeface="+mn-ea"/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B88AC44DDAC4BA5DC322B8C4F532A" ma:contentTypeVersion="0" ma:contentTypeDescription="Create a new document." ma:contentTypeScope="" ma:versionID="a8d80a1a432e1ce8b53846cce221a49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95AE30C-ACDD-4F2F-A57E-2FF4F201C8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63FE9-AF0D-4D66-ACDC-0667F9CE3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AC7A6A8-216E-4349-8D58-3EBCD712137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532</Words>
  <Application>Microsoft Office PowerPoint</Application>
  <PresentationFormat>On-screen Show (4:3)</PresentationFormat>
  <Paragraphs>105</Paragraphs>
  <Slides>23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12_Office Theme</vt:lpstr>
      <vt:lpstr>14_Office Theme</vt:lpstr>
      <vt:lpstr>16_Office Theme</vt:lpstr>
      <vt:lpstr>Opulent</vt:lpstr>
      <vt:lpstr>Slide 1</vt:lpstr>
      <vt:lpstr>Slide 2</vt:lpstr>
      <vt:lpstr>DEFINITION OF POLLUTION</vt:lpstr>
      <vt:lpstr>Types of Pollution</vt:lpstr>
      <vt:lpstr>What is Atmosphere</vt:lpstr>
      <vt:lpstr>Causes of Air Pollution</vt:lpstr>
      <vt:lpstr>Effects of Air Pollution</vt:lpstr>
      <vt:lpstr>How to Avoid Air Pollution</vt:lpstr>
      <vt:lpstr>Definition of Water Pollution</vt:lpstr>
      <vt:lpstr>Causes of Water Pollution</vt:lpstr>
      <vt:lpstr>Water Pollution Pictures</vt:lpstr>
      <vt:lpstr>Effects of Water Pollution</vt:lpstr>
      <vt:lpstr>How to Avoid Water Pollution</vt:lpstr>
      <vt:lpstr>NOISELESS ATMOSPHERE </vt:lpstr>
      <vt:lpstr>Causes of Noise Pollution </vt:lpstr>
      <vt:lpstr>Effects of Noise Pollution </vt:lpstr>
      <vt:lpstr>How to Avoid Noise Pollution</vt:lpstr>
      <vt:lpstr>Prevention of Noise Pollution</vt:lpstr>
      <vt:lpstr>Definition of Land Pollution</vt:lpstr>
      <vt:lpstr>Causes of Land Pollution</vt:lpstr>
      <vt:lpstr>Land pollution pictures</vt:lpstr>
      <vt:lpstr>Prevention of Land Pollution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115</cp:revision>
  <dcterms:modified xsi:type="dcterms:W3CDTF">2013-12-12T10:41:44Z</dcterms:modified>
</cp:coreProperties>
</file>